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Fjalla One"/>
      <p:regular r:id="rId39"/>
    </p:embeddedFont>
    <p:embeddedFont>
      <p:font typeface="Barlow Semi Condensed Medium"/>
      <p:regular r:id="rId40"/>
      <p:bold r:id="rId41"/>
      <p:italic r:id="rId42"/>
      <p:boldItalic r:id="rId43"/>
    </p:embeddedFont>
    <p:embeddedFont>
      <p:font typeface="Barlow Semi Condense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CondensedMedium-regular.fntdata"/><Relationship Id="rId20" Type="http://schemas.openxmlformats.org/officeDocument/2006/relationships/slide" Target="slides/slide16.xml"/><Relationship Id="rId42" Type="http://schemas.openxmlformats.org/officeDocument/2006/relationships/font" Target="fonts/BarlowSemiCondensedMedium-italic.fntdata"/><Relationship Id="rId41" Type="http://schemas.openxmlformats.org/officeDocument/2006/relationships/font" Target="fonts/BarlowSemiCondensedMedium-bold.fntdata"/><Relationship Id="rId22" Type="http://schemas.openxmlformats.org/officeDocument/2006/relationships/slide" Target="slides/slide18.xml"/><Relationship Id="rId44" Type="http://schemas.openxmlformats.org/officeDocument/2006/relationships/font" Target="fonts/BarlowSemiCondensed-regular.fntdata"/><Relationship Id="rId21" Type="http://schemas.openxmlformats.org/officeDocument/2006/relationships/slide" Target="slides/slide17.xml"/><Relationship Id="rId43" Type="http://schemas.openxmlformats.org/officeDocument/2006/relationships/font" Target="fonts/BarlowSemiCondensedMedium-boldItalic.fntdata"/><Relationship Id="rId24" Type="http://schemas.openxmlformats.org/officeDocument/2006/relationships/slide" Target="slides/slide20.xml"/><Relationship Id="rId46" Type="http://schemas.openxmlformats.org/officeDocument/2006/relationships/font" Target="fonts/BarlowSemiCondensed-italic.fntdata"/><Relationship Id="rId23" Type="http://schemas.openxmlformats.org/officeDocument/2006/relationships/slide" Target="slides/slide19.xml"/><Relationship Id="rId45" Type="http://schemas.openxmlformats.org/officeDocument/2006/relationships/font" Target="fonts/BarlowSemiCondense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BarlowSemiCondense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FjallaOne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804e9800b4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804e9800b4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3a3c7368a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3a3c7368a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8728718f4e_1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8728718f4e_1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3acef61cc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3acef61cc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3acef61cc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3acef61cc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3acef61cc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3acef61cc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881d70bc06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881d70bc06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3a3c7368ac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3a3c7368ac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804e9800b4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804e9800b4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8714a43093_5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8714a43093_5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804e9800b4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804e9800b4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3acfb63487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3acfb63487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3acfb6348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3acfb6348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3acfb63487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3acfb6348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3acfb63487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3acfb63487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3acfb63487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3acfb63487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3acfb63487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3acfb63487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g3acfb63487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3" name="Google Shape;2553;g3acfb63487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3acfb63487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3acfb63487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3acfb63487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3acfb63487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3acfb63487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3acfb63487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8714a43093_3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8714a43093_3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3acfb63487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7" name="Google Shape;2577;g3acfb63487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3acfb63487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3acfb63487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3acfb63487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3acfb63487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3acfb63487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3acfb63487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3acfb63487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3acfb63487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804e9800b4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804e9800b4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3a3e35d4d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3a3e35d4d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3a3e35d4d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3a3e35d4d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3a3c7368a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3a3c7368a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3a3c7368a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3a3c7368a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3a3c7368a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3a3c7368a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9" name="Google Shape;629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2" name="Google Shape;632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3" name="Google Shape;633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9" name="Google Shape;639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1" name="Google Shape;641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4" name="Google Shape;644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8" name="Google Shape;668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3" name="Google Shape;673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4" name="Google Shape;674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5" name="Google Shape;755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6" name="Google Shape;756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3" name="Google Shape;763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4" name="Google Shape;764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5" name="Google Shape;765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6" name="Google Shape;766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7" name="Google Shape;767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8" name="Google Shape;768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9" name="Google Shape;769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0" name="Google Shape;770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2" name="Google Shape;772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3" name="Google Shape;773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13" name="Google Shape;913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9" name="Google Shape;919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8" name="Google Shape;988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90" name="Google Shape;990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6" name="Google Shape;996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5" name="Google Shape;108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6" name="Google Shape;108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7" name="Google Shape;108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8" name="Google Shape;108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9" name="Google Shape;108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4" name="Google Shape;1134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5" name="Google Shape;1135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6" name="Google Shape;1136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7" name="Google Shape;1137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8" name="Google Shape;1138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1" name="Google Shape;1141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1" name="Google Shape;1331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8" name="Google Shape;161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1" name="Google Shape;1621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2" name="Google Shape;1622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8" name="Google Shape;178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5" name="Google Shape;305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0" name="Google Shape;440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03" name="Google Shape;503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7HTAX0dfJqg" TargetMode="External"/><Relationship Id="rId4" Type="http://schemas.openxmlformats.org/officeDocument/2006/relationships/hyperlink" Target="https://www.youtube.com/watch?v=AiIgdJka-M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6" name="Google Shape;1686;p33"/>
          <p:cNvGrpSpPr/>
          <p:nvPr/>
        </p:nvGrpSpPr>
        <p:grpSpPr>
          <a:xfrm>
            <a:off x="102535" y="959819"/>
            <a:ext cx="5343540" cy="4183680"/>
            <a:chOff x="469775" y="238125"/>
            <a:chExt cx="6679425" cy="5229600"/>
          </a:xfrm>
        </p:grpSpPr>
        <p:sp>
          <p:nvSpPr>
            <p:cNvPr id="1687" name="Google Shape;1687;p33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3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3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3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0" name="Google Shape;1880;p33"/>
          <p:cNvSpPr txBox="1"/>
          <p:nvPr>
            <p:ph type="ctrTitle"/>
          </p:nvPr>
        </p:nvSpPr>
        <p:spPr>
          <a:xfrm>
            <a:off x="4894150" y="1789950"/>
            <a:ext cx="41148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Movie Database Project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881" name="Google Shape;1881;p33"/>
          <p:cNvSpPr txBox="1"/>
          <p:nvPr>
            <p:ph idx="1" type="subTitle"/>
          </p:nvPr>
        </p:nvSpPr>
        <p:spPr>
          <a:xfrm>
            <a:off x="5446075" y="3794724"/>
            <a:ext cx="32643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By: Leonardo and Armaan</a:t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2"/>
          <p:cNvSpPr txBox="1"/>
          <p:nvPr>
            <p:ph type="title"/>
          </p:nvPr>
        </p:nvSpPr>
        <p:spPr>
          <a:xfrm>
            <a:off x="1568850" y="824725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Schema</a:t>
            </a:r>
            <a:endParaRPr/>
          </a:p>
        </p:txBody>
      </p:sp>
      <p:sp>
        <p:nvSpPr>
          <p:cNvPr id="2196" name="Google Shape;2196;p42"/>
          <p:cNvSpPr txBox="1"/>
          <p:nvPr>
            <p:ph type="title"/>
          </p:nvPr>
        </p:nvSpPr>
        <p:spPr>
          <a:xfrm>
            <a:off x="964550" y="1645425"/>
            <a:ext cx="7363800" cy="29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MovieName, LaunchDate, Runtime, </a:t>
            </a:r>
            <a:r>
              <a:rPr lang="en" sz="1800" u="sng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GenreID</a:t>
            </a:r>
            <a:r>
              <a:rPr lang="en" sz="1800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800" u="sng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StudioID</a:t>
            </a:r>
            <a:r>
              <a:rPr lang="en" sz="1800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800" u="sng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DirectorID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Synopsis)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Studio(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StudioID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StudioName, FoundationYear)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Director(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DirectorID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DirectorName, Birthdate, Country)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Genre(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GenreID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GenreName)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Actor(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ActorID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ActorName, Birthdate, Country)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MovieActor(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ActorID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RoleName)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Rating(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RatingID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RatingValue, </a:t>
            </a:r>
            <a:r>
              <a:rPr lang="en" sz="1800" u="sng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RatingDate)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UserAccount 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Username, Email, Birthdate)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3"/>
          <p:cNvSpPr txBox="1"/>
          <p:nvPr>
            <p:ph type="title"/>
          </p:nvPr>
        </p:nvSpPr>
        <p:spPr>
          <a:xfrm>
            <a:off x="2971800" y="2557711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DDL and DML</a:t>
            </a:r>
            <a:endParaRPr sz="4700"/>
          </a:p>
        </p:txBody>
      </p:sp>
      <p:sp>
        <p:nvSpPr>
          <p:cNvPr id="2202" name="Google Shape;2202;p43"/>
          <p:cNvSpPr txBox="1"/>
          <p:nvPr>
            <p:ph idx="2" type="title"/>
          </p:nvPr>
        </p:nvSpPr>
        <p:spPr>
          <a:xfrm>
            <a:off x="2971800" y="1444313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44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Cases of DDL Implementation</a:t>
            </a:r>
            <a:endParaRPr/>
          </a:p>
        </p:txBody>
      </p:sp>
      <p:pic>
        <p:nvPicPr>
          <p:cNvPr id="2208" name="Google Shape;2208;p44" title="Movie DD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" y="1124600"/>
            <a:ext cx="9144003" cy="40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5"/>
          <p:cNvSpPr txBox="1"/>
          <p:nvPr>
            <p:ph type="title"/>
          </p:nvPr>
        </p:nvSpPr>
        <p:spPr>
          <a:xfrm>
            <a:off x="2370300" y="324925"/>
            <a:ext cx="44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DML Example Case for UPDATE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4" name="Google Shape;2214;p45" title="UPDATE runtime for incep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7860"/>
            <a:ext cx="9144000" cy="255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45" title="UPDATE UserAccount emai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9775"/>
            <a:ext cx="9144000" cy="21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46"/>
          <p:cNvSpPr txBox="1"/>
          <p:nvPr>
            <p:ph type="title"/>
          </p:nvPr>
        </p:nvSpPr>
        <p:spPr>
          <a:xfrm>
            <a:off x="2478150" y="351700"/>
            <a:ext cx="41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DML Example Case for INSERT</a:t>
            </a:r>
            <a:endParaRPr/>
          </a:p>
        </p:txBody>
      </p:sp>
      <p:pic>
        <p:nvPicPr>
          <p:cNvPr id="2221" name="Google Shape;2221;p46" title="INSERT INTO Mov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93075"/>
            <a:ext cx="9220649" cy="18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46" title="INSERT INTO Direct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2650"/>
            <a:ext cx="9220649" cy="18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47"/>
          <p:cNvSpPr txBox="1"/>
          <p:nvPr>
            <p:ph type="title"/>
          </p:nvPr>
        </p:nvSpPr>
        <p:spPr>
          <a:xfrm>
            <a:off x="2464800" y="338325"/>
            <a:ext cx="42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DML Example Case for DELETE</a:t>
            </a:r>
            <a:endParaRPr/>
          </a:p>
        </p:txBody>
      </p:sp>
      <p:pic>
        <p:nvPicPr>
          <p:cNvPr id="2228" name="Google Shape;2228;p47" title="DELETE Rating based on rating I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0035"/>
            <a:ext cx="9144000" cy="2553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48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DML Example Case for SELECT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4" name="Google Shape;2234;p48" title="SELECT all actors from a specific movi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2550"/>
            <a:ext cx="9144003" cy="35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49"/>
          <p:cNvSpPr txBox="1"/>
          <p:nvPr>
            <p:ph type="title"/>
          </p:nvPr>
        </p:nvSpPr>
        <p:spPr>
          <a:xfrm>
            <a:off x="2971800" y="271008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User Interface</a:t>
            </a:r>
            <a:endParaRPr sz="4700"/>
          </a:p>
        </p:txBody>
      </p:sp>
      <p:sp>
        <p:nvSpPr>
          <p:cNvPr id="2240" name="Google Shape;2240;p49"/>
          <p:cNvSpPr txBox="1"/>
          <p:nvPr>
            <p:ph idx="2" type="title"/>
          </p:nvPr>
        </p:nvSpPr>
        <p:spPr>
          <a:xfrm>
            <a:off x="2971800" y="124838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50"/>
          <p:cNvSpPr txBox="1"/>
          <p:nvPr>
            <p:ph idx="2" type="body"/>
          </p:nvPr>
        </p:nvSpPr>
        <p:spPr>
          <a:xfrm>
            <a:off x="1177200" y="1049800"/>
            <a:ext cx="67662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Vicode Media. (2020, February 26). </a:t>
            </a: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create foreign key in phpMyAdmin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[Video]. YouTube.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https://www.youtube.com/watch?v=7HTAX0dfJqg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Ismail, El Sayed. (2025).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2 – Database Design using ERD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[PowerPoint slides]. BrightSpace.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Ismail, El Sayed. (2025).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– ERD &amp; Relational Model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[PowerPoint slides]. BrightSpace.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Ismail, El Sayed. (2025).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– Relational Model &amp; SQL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[PowerPoint slides]. BrightSpace.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Ismail, El Sayed. (2025).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5 – Referential Integrity Constraints Part 2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[PowerPoint slides]. BrightSpace.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SQL Guy. (2023b, July 31). </a:t>
            </a: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Count Function SQL Tutorial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[Video]. YouTube.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https://www.youtube.com/watch?v=AiIgdJka-Mg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246" name="Google Shape;2246;p50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51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  <p:grpSp>
        <p:nvGrpSpPr>
          <p:cNvPr id="2252" name="Google Shape;2252;p51"/>
          <p:cNvGrpSpPr/>
          <p:nvPr/>
        </p:nvGrpSpPr>
        <p:grpSpPr>
          <a:xfrm>
            <a:off x="2585275" y="1778184"/>
            <a:ext cx="3977991" cy="3223266"/>
            <a:chOff x="556125" y="238075"/>
            <a:chExt cx="6466175" cy="5235125"/>
          </a:xfrm>
        </p:grpSpPr>
        <p:sp>
          <p:nvSpPr>
            <p:cNvPr id="2253" name="Google Shape;2253;p51"/>
            <p:cNvSpPr/>
            <p:nvPr/>
          </p:nvSpPr>
          <p:spPr>
            <a:xfrm>
              <a:off x="966475" y="238075"/>
              <a:ext cx="5595525" cy="3934875"/>
            </a:xfrm>
            <a:custGeom>
              <a:rect b="b" l="l" r="r" t="t"/>
              <a:pathLst>
                <a:path extrusionOk="0" h="157395" w="223821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1"/>
            <p:cNvSpPr/>
            <p:nvPr/>
          </p:nvSpPr>
          <p:spPr>
            <a:xfrm>
              <a:off x="1144875" y="238125"/>
              <a:ext cx="5235975" cy="3934625"/>
            </a:xfrm>
            <a:custGeom>
              <a:rect b="b" l="l" r="r" t="t"/>
              <a:pathLst>
                <a:path extrusionOk="0" h="157385" w="209439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1"/>
            <p:cNvSpPr/>
            <p:nvPr/>
          </p:nvSpPr>
          <p:spPr>
            <a:xfrm>
              <a:off x="2809475" y="4833575"/>
              <a:ext cx="2029700" cy="639625"/>
            </a:xfrm>
            <a:custGeom>
              <a:rect b="b" l="l" r="r" t="t"/>
              <a:pathLst>
                <a:path extrusionOk="0" h="25585" w="81188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1"/>
            <p:cNvSpPr/>
            <p:nvPr/>
          </p:nvSpPr>
          <p:spPr>
            <a:xfrm>
              <a:off x="2809475" y="4833575"/>
              <a:ext cx="2029700" cy="639625"/>
            </a:xfrm>
            <a:custGeom>
              <a:rect b="b" l="l" r="r" t="t"/>
              <a:pathLst>
                <a:path extrusionOk="0" h="25585" w="81188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1"/>
            <p:cNvSpPr/>
            <p:nvPr/>
          </p:nvSpPr>
          <p:spPr>
            <a:xfrm>
              <a:off x="2061750" y="1360175"/>
              <a:ext cx="3403150" cy="1928050"/>
            </a:xfrm>
            <a:custGeom>
              <a:rect b="b" l="l" r="r" t="t"/>
              <a:pathLst>
                <a:path extrusionOk="0" h="77122" w="136126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1"/>
            <p:cNvSpPr/>
            <p:nvPr/>
          </p:nvSpPr>
          <p:spPr>
            <a:xfrm>
              <a:off x="2053425" y="1352775"/>
              <a:ext cx="3418875" cy="1942850"/>
            </a:xfrm>
            <a:custGeom>
              <a:rect b="b" l="l" r="r" t="t"/>
              <a:pathLst>
                <a:path extrusionOk="0" h="77714" w="136755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1"/>
            <p:cNvSpPr/>
            <p:nvPr/>
          </p:nvSpPr>
          <p:spPr>
            <a:xfrm>
              <a:off x="2028475" y="3650500"/>
              <a:ext cx="3505750" cy="644250"/>
            </a:xfrm>
            <a:custGeom>
              <a:rect b="b" l="l" r="r" t="t"/>
              <a:pathLst>
                <a:path extrusionOk="0" h="25770" w="14023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1"/>
            <p:cNvSpPr/>
            <p:nvPr/>
          </p:nvSpPr>
          <p:spPr>
            <a:xfrm>
              <a:off x="2021075" y="3643125"/>
              <a:ext cx="3521475" cy="659025"/>
            </a:xfrm>
            <a:custGeom>
              <a:rect b="b" l="l" r="r" t="t"/>
              <a:pathLst>
                <a:path extrusionOk="0" h="26361" w="140859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1"/>
            <p:cNvSpPr/>
            <p:nvPr/>
          </p:nvSpPr>
          <p:spPr>
            <a:xfrm>
              <a:off x="3464775" y="920225"/>
              <a:ext cx="596175" cy="1592525"/>
            </a:xfrm>
            <a:custGeom>
              <a:rect b="b" l="l" r="r" t="t"/>
              <a:pathLst>
                <a:path extrusionOk="0" h="63701" w="23847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1"/>
            <p:cNvSpPr/>
            <p:nvPr/>
          </p:nvSpPr>
          <p:spPr>
            <a:xfrm>
              <a:off x="3457375" y="912825"/>
              <a:ext cx="611900" cy="1607325"/>
            </a:xfrm>
            <a:custGeom>
              <a:rect b="b" l="l" r="r" t="t"/>
              <a:pathLst>
                <a:path extrusionOk="0" h="64293" w="24476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1"/>
            <p:cNvSpPr/>
            <p:nvPr/>
          </p:nvSpPr>
          <p:spPr>
            <a:xfrm>
              <a:off x="3464775" y="920225"/>
              <a:ext cx="596175" cy="1349450"/>
            </a:xfrm>
            <a:custGeom>
              <a:rect b="b" l="l" r="r" t="t"/>
              <a:pathLst>
                <a:path extrusionOk="0" h="53978" w="23847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1"/>
            <p:cNvSpPr/>
            <p:nvPr/>
          </p:nvSpPr>
          <p:spPr>
            <a:xfrm>
              <a:off x="3457375" y="912825"/>
              <a:ext cx="611900" cy="1365175"/>
            </a:xfrm>
            <a:custGeom>
              <a:rect b="b" l="l" r="r" t="t"/>
              <a:pathLst>
                <a:path extrusionOk="0" h="54607" w="24476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1"/>
            <p:cNvSpPr/>
            <p:nvPr/>
          </p:nvSpPr>
          <p:spPr>
            <a:xfrm>
              <a:off x="2712425" y="920225"/>
              <a:ext cx="2101800" cy="1269975"/>
            </a:xfrm>
            <a:custGeom>
              <a:rect b="b" l="l" r="r" t="t"/>
              <a:pathLst>
                <a:path extrusionOk="0" h="50799" w="84072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1"/>
            <p:cNvSpPr/>
            <p:nvPr/>
          </p:nvSpPr>
          <p:spPr>
            <a:xfrm>
              <a:off x="2705025" y="912825"/>
              <a:ext cx="2116600" cy="1284750"/>
            </a:xfrm>
            <a:custGeom>
              <a:rect b="b" l="l" r="r" t="t"/>
              <a:pathLst>
                <a:path extrusionOk="0" h="51390" w="84664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1"/>
            <p:cNvSpPr/>
            <p:nvPr/>
          </p:nvSpPr>
          <p:spPr>
            <a:xfrm>
              <a:off x="2535900" y="774200"/>
              <a:ext cx="2453925" cy="1269025"/>
            </a:xfrm>
            <a:custGeom>
              <a:rect b="b" l="l" r="r" t="t"/>
              <a:pathLst>
                <a:path extrusionOk="0" h="50761" w="98157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1"/>
            <p:cNvSpPr/>
            <p:nvPr/>
          </p:nvSpPr>
          <p:spPr>
            <a:xfrm>
              <a:off x="2528500" y="765875"/>
              <a:ext cx="2469650" cy="1284750"/>
            </a:xfrm>
            <a:custGeom>
              <a:rect b="b" l="l" r="r" t="t"/>
              <a:pathLst>
                <a:path extrusionOk="0" h="51390" w="98786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2673600" y="862000"/>
              <a:ext cx="2179450" cy="1093425"/>
            </a:xfrm>
            <a:custGeom>
              <a:rect b="b" l="l" r="r" t="t"/>
              <a:pathLst>
                <a:path extrusionOk="0" h="43737" w="87178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1"/>
            <p:cNvSpPr/>
            <p:nvPr/>
          </p:nvSpPr>
          <p:spPr>
            <a:xfrm>
              <a:off x="2665275" y="853675"/>
              <a:ext cx="2196100" cy="1109150"/>
            </a:xfrm>
            <a:custGeom>
              <a:rect b="b" l="l" r="r" t="t"/>
              <a:pathLst>
                <a:path extrusionOk="0" h="44366" w="87844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1"/>
            <p:cNvSpPr/>
            <p:nvPr/>
          </p:nvSpPr>
          <p:spPr>
            <a:xfrm>
              <a:off x="4701450" y="975675"/>
              <a:ext cx="62875" cy="15750"/>
            </a:xfrm>
            <a:custGeom>
              <a:rect b="b" l="l" r="r" t="t"/>
              <a:pathLst>
                <a:path extrusionOk="0" h="630" w="2515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4382575" y="975675"/>
              <a:ext cx="274525" cy="15750"/>
            </a:xfrm>
            <a:custGeom>
              <a:rect b="b" l="l" r="r" t="t"/>
              <a:pathLst>
                <a:path extrusionOk="0" h="630" w="10981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1"/>
            <p:cNvSpPr/>
            <p:nvPr/>
          </p:nvSpPr>
          <p:spPr>
            <a:xfrm>
              <a:off x="3640375" y="975675"/>
              <a:ext cx="672900" cy="15750"/>
            </a:xfrm>
            <a:custGeom>
              <a:rect b="b" l="l" r="r" t="t"/>
              <a:pathLst>
                <a:path extrusionOk="0" h="630" w="26916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1"/>
            <p:cNvSpPr/>
            <p:nvPr/>
          </p:nvSpPr>
          <p:spPr>
            <a:xfrm>
              <a:off x="2927775" y="975675"/>
              <a:ext cx="664575" cy="15750"/>
            </a:xfrm>
            <a:custGeom>
              <a:rect b="b" l="l" r="r" t="t"/>
              <a:pathLst>
                <a:path extrusionOk="0" h="630" w="26583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1"/>
            <p:cNvSpPr/>
            <p:nvPr/>
          </p:nvSpPr>
          <p:spPr>
            <a:xfrm>
              <a:off x="2762325" y="975675"/>
              <a:ext cx="87850" cy="15750"/>
            </a:xfrm>
            <a:custGeom>
              <a:rect b="b" l="l" r="r" t="t"/>
              <a:pathLst>
                <a:path extrusionOk="0" h="630" w="3514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1"/>
            <p:cNvSpPr/>
            <p:nvPr/>
          </p:nvSpPr>
          <p:spPr>
            <a:xfrm>
              <a:off x="4518425" y="1107850"/>
              <a:ext cx="245900" cy="14800"/>
            </a:xfrm>
            <a:custGeom>
              <a:rect b="b" l="l" r="r" t="t"/>
              <a:pathLst>
                <a:path extrusionOk="0" h="592" w="9836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1"/>
            <p:cNvSpPr/>
            <p:nvPr/>
          </p:nvSpPr>
          <p:spPr>
            <a:xfrm>
              <a:off x="3946325" y="1107850"/>
              <a:ext cx="537025" cy="14800"/>
            </a:xfrm>
            <a:custGeom>
              <a:rect b="b" l="l" r="r" t="t"/>
              <a:pathLst>
                <a:path extrusionOk="0" h="592" w="21481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1"/>
            <p:cNvSpPr/>
            <p:nvPr/>
          </p:nvSpPr>
          <p:spPr>
            <a:xfrm>
              <a:off x="3805825" y="1107850"/>
              <a:ext cx="83200" cy="14800"/>
            </a:xfrm>
            <a:custGeom>
              <a:rect b="b" l="l" r="r" t="t"/>
              <a:pathLst>
                <a:path extrusionOk="0" h="592" w="3328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1"/>
            <p:cNvSpPr/>
            <p:nvPr/>
          </p:nvSpPr>
          <p:spPr>
            <a:xfrm>
              <a:off x="3653325" y="1107850"/>
              <a:ext cx="125725" cy="14800"/>
            </a:xfrm>
            <a:custGeom>
              <a:rect b="b" l="l" r="r" t="t"/>
              <a:pathLst>
                <a:path extrusionOk="0" h="592" w="5029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1"/>
            <p:cNvSpPr/>
            <p:nvPr/>
          </p:nvSpPr>
          <p:spPr>
            <a:xfrm>
              <a:off x="3131125" y="1107850"/>
              <a:ext cx="490800" cy="14800"/>
            </a:xfrm>
            <a:custGeom>
              <a:rect b="b" l="l" r="r" t="t"/>
              <a:pathLst>
                <a:path extrusionOk="0" h="592" w="19632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1"/>
            <p:cNvSpPr/>
            <p:nvPr/>
          </p:nvSpPr>
          <p:spPr>
            <a:xfrm>
              <a:off x="2762325" y="1107850"/>
              <a:ext cx="320750" cy="14800"/>
            </a:xfrm>
            <a:custGeom>
              <a:rect b="b" l="l" r="r" t="t"/>
              <a:pathLst>
                <a:path extrusionOk="0" h="592" w="1283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1"/>
            <p:cNvSpPr/>
            <p:nvPr/>
          </p:nvSpPr>
          <p:spPr>
            <a:xfrm>
              <a:off x="4696825" y="1239100"/>
              <a:ext cx="67500" cy="15725"/>
            </a:xfrm>
            <a:custGeom>
              <a:rect b="b" l="l" r="r" t="t"/>
              <a:pathLst>
                <a:path extrusionOk="0" h="629" w="270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1"/>
            <p:cNvSpPr/>
            <p:nvPr/>
          </p:nvSpPr>
          <p:spPr>
            <a:xfrm>
              <a:off x="3585850" y="1239100"/>
              <a:ext cx="1058300" cy="15725"/>
            </a:xfrm>
            <a:custGeom>
              <a:rect b="b" l="l" r="r" t="t"/>
              <a:pathLst>
                <a:path extrusionOk="0" h="629" w="42332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3327050" y="1239100"/>
              <a:ext cx="201525" cy="15725"/>
            </a:xfrm>
            <a:custGeom>
              <a:rect b="b" l="l" r="r" t="t"/>
              <a:pathLst>
                <a:path extrusionOk="0" h="629" w="8061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1"/>
            <p:cNvSpPr/>
            <p:nvPr/>
          </p:nvSpPr>
          <p:spPr>
            <a:xfrm>
              <a:off x="2762325" y="1239100"/>
              <a:ext cx="448300" cy="15725"/>
            </a:xfrm>
            <a:custGeom>
              <a:rect b="b" l="l" r="r" t="t"/>
              <a:pathLst>
                <a:path extrusionOk="0" h="629" w="17932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1"/>
            <p:cNvSpPr/>
            <p:nvPr/>
          </p:nvSpPr>
          <p:spPr>
            <a:xfrm>
              <a:off x="4650600" y="1371275"/>
              <a:ext cx="113725" cy="15725"/>
            </a:xfrm>
            <a:custGeom>
              <a:rect b="b" l="l" r="r" t="t"/>
              <a:pathLst>
                <a:path extrusionOk="0" h="629" w="454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1"/>
            <p:cNvSpPr/>
            <p:nvPr/>
          </p:nvSpPr>
          <p:spPr>
            <a:xfrm>
              <a:off x="4408450" y="1371275"/>
              <a:ext cx="134050" cy="15725"/>
            </a:xfrm>
            <a:custGeom>
              <a:rect b="b" l="l" r="r" t="t"/>
              <a:pathLst>
                <a:path extrusionOk="0" h="629" w="5362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1"/>
            <p:cNvSpPr/>
            <p:nvPr/>
          </p:nvSpPr>
          <p:spPr>
            <a:xfrm>
              <a:off x="4238375" y="1371275"/>
              <a:ext cx="125725" cy="15725"/>
            </a:xfrm>
            <a:custGeom>
              <a:rect b="b" l="l" r="r" t="t"/>
              <a:pathLst>
                <a:path extrusionOk="0" h="629" w="5029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1"/>
            <p:cNvSpPr/>
            <p:nvPr/>
          </p:nvSpPr>
          <p:spPr>
            <a:xfrm>
              <a:off x="4005475" y="1371275"/>
              <a:ext cx="184875" cy="15725"/>
            </a:xfrm>
            <a:custGeom>
              <a:rect b="b" l="l" r="r" t="t"/>
              <a:pathLst>
                <a:path extrusionOk="0" h="629" w="7395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1"/>
            <p:cNvSpPr/>
            <p:nvPr/>
          </p:nvSpPr>
          <p:spPr>
            <a:xfrm>
              <a:off x="3823400" y="1371275"/>
              <a:ext cx="146975" cy="15725"/>
            </a:xfrm>
            <a:custGeom>
              <a:rect b="b" l="l" r="r" t="t"/>
              <a:pathLst>
                <a:path extrusionOk="0" h="629" w="5879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1"/>
            <p:cNvSpPr/>
            <p:nvPr/>
          </p:nvSpPr>
          <p:spPr>
            <a:xfrm>
              <a:off x="3704150" y="1371275"/>
              <a:ext cx="96150" cy="15725"/>
            </a:xfrm>
            <a:custGeom>
              <a:rect b="b" l="l" r="r" t="t"/>
              <a:pathLst>
                <a:path extrusionOk="0" h="629" w="3846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3148675" y="1371275"/>
              <a:ext cx="524075" cy="15725"/>
            </a:xfrm>
            <a:custGeom>
              <a:rect b="b" l="l" r="r" t="t"/>
              <a:pathLst>
                <a:path extrusionOk="0" h="629" w="20963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2762325" y="1371275"/>
              <a:ext cx="359575" cy="15725"/>
            </a:xfrm>
            <a:custGeom>
              <a:rect b="b" l="l" r="r" t="t"/>
              <a:pathLst>
                <a:path extrusionOk="0" h="629" w="14383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3853900" y="1569975"/>
              <a:ext cx="158075" cy="15750"/>
            </a:xfrm>
            <a:custGeom>
              <a:rect b="b" l="l" r="r" t="t"/>
              <a:pathLst>
                <a:path extrusionOk="0" h="630" w="6323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3498050" y="1569975"/>
              <a:ext cx="340150" cy="15750"/>
            </a:xfrm>
            <a:custGeom>
              <a:rect b="b" l="l" r="r" t="t"/>
              <a:pathLst>
                <a:path extrusionOk="0" h="630" w="13606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1"/>
            <p:cNvSpPr/>
            <p:nvPr/>
          </p:nvSpPr>
          <p:spPr>
            <a:xfrm>
              <a:off x="3411175" y="1569975"/>
              <a:ext cx="57325" cy="15750"/>
            </a:xfrm>
            <a:custGeom>
              <a:rect b="b" l="l" r="r" t="t"/>
              <a:pathLst>
                <a:path extrusionOk="0" h="630" w="2293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1"/>
            <p:cNvSpPr/>
            <p:nvPr/>
          </p:nvSpPr>
          <p:spPr>
            <a:xfrm>
              <a:off x="3315975" y="1569975"/>
              <a:ext cx="84125" cy="15750"/>
            </a:xfrm>
            <a:custGeom>
              <a:rect b="b" l="l" r="r" t="t"/>
              <a:pathLst>
                <a:path extrusionOk="0" h="630" w="3365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1"/>
            <p:cNvSpPr/>
            <p:nvPr/>
          </p:nvSpPr>
          <p:spPr>
            <a:xfrm>
              <a:off x="2991550" y="1569975"/>
              <a:ext cx="310575" cy="15750"/>
            </a:xfrm>
            <a:custGeom>
              <a:rect b="b" l="l" r="r" t="t"/>
              <a:pathLst>
                <a:path extrusionOk="0" h="630" w="12423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2762325" y="1569975"/>
              <a:ext cx="205225" cy="15750"/>
            </a:xfrm>
            <a:custGeom>
              <a:rect b="b" l="l" r="r" t="t"/>
              <a:pathLst>
                <a:path extrusionOk="0" h="630" w="8209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1"/>
            <p:cNvSpPr/>
            <p:nvPr/>
          </p:nvSpPr>
          <p:spPr>
            <a:xfrm>
              <a:off x="3964800" y="1702150"/>
              <a:ext cx="47175" cy="14825"/>
            </a:xfrm>
            <a:custGeom>
              <a:rect b="b" l="l" r="r" t="t"/>
              <a:pathLst>
                <a:path extrusionOk="0" h="593" w="1887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3273450" y="1702150"/>
              <a:ext cx="664575" cy="14825"/>
            </a:xfrm>
            <a:custGeom>
              <a:rect b="b" l="l" r="r" t="t"/>
              <a:pathLst>
                <a:path extrusionOk="0" h="593" w="26583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1"/>
            <p:cNvSpPr/>
            <p:nvPr/>
          </p:nvSpPr>
          <p:spPr>
            <a:xfrm>
              <a:off x="3112625" y="1702150"/>
              <a:ext cx="132200" cy="14825"/>
            </a:xfrm>
            <a:custGeom>
              <a:rect b="b" l="l" r="r" t="t"/>
              <a:pathLst>
                <a:path extrusionOk="0" h="593" w="5288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1"/>
            <p:cNvSpPr/>
            <p:nvPr/>
          </p:nvSpPr>
          <p:spPr>
            <a:xfrm>
              <a:off x="2762325" y="1702150"/>
              <a:ext cx="284700" cy="14825"/>
            </a:xfrm>
            <a:custGeom>
              <a:rect b="b" l="l" r="r" t="t"/>
              <a:pathLst>
                <a:path extrusionOk="0" h="593" w="11388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3936150" y="1833400"/>
              <a:ext cx="75825" cy="15725"/>
            </a:xfrm>
            <a:custGeom>
              <a:rect b="b" l="l" r="r" t="t"/>
              <a:pathLst>
                <a:path extrusionOk="0" h="629" w="3033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3785500" y="1833400"/>
              <a:ext cx="88750" cy="15725"/>
            </a:xfrm>
            <a:custGeom>
              <a:rect b="b" l="l" r="r" t="t"/>
              <a:pathLst>
                <a:path extrusionOk="0" h="629" w="355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3680125" y="1833400"/>
              <a:ext cx="84125" cy="15725"/>
            </a:xfrm>
            <a:custGeom>
              <a:rect b="b" l="l" r="r" t="t"/>
              <a:pathLst>
                <a:path extrusionOk="0" h="629" w="3365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3535025" y="1833400"/>
              <a:ext cx="121100" cy="15725"/>
            </a:xfrm>
            <a:custGeom>
              <a:rect b="b" l="l" r="r" t="t"/>
              <a:pathLst>
                <a:path extrusionOk="0" h="629" w="4844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3421325" y="1833400"/>
              <a:ext cx="97075" cy="15725"/>
            </a:xfrm>
            <a:custGeom>
              <a:rect b="b" l="l" r="r" t="t"/>
              <a:pathLst>
                <a:path extrusionOk="0" h="629" w="388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3347400" y="1833400"/>
              <a:ext cx="65650" cy="15725"/>
            </a:xfrm>
            <a:custGeom>
              <a:rect b="b" l="l" r="r" t="t"/>
              <a:pathLst>
                <a:path extrusionOk="0" h="629" w="2626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3002650" y="1833400"/>
              <a:ext cx="331825" cy="15725"/>
            </a:xfrm>
            <a:custGeom>
              <a:rect b="b" l="l" r="r" t="t"/>
              <a:pathLst>
                <a:path extrusionOk="0" h="629" w="13273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2762325" y="1833400"/>
              <a:ext cx="229250" cy="15725"/>
            </a:xfrm>
            <a:custGeom>
              <a:rect b="b" l="l" r="r" t="t"/>
              <a:pathLst>
                <a:path extrusionOk="0" h="629" w="917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3726350" y="20672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3718950" y="2058925"/>
              <a:ext cx="88750" cy="88750"/>
            </a:xfrm>
            <a:custGeom>
              <a:rect b="b" l="l" r="r" t="t"/>
              <a:pathLst>
                <a:path extrusionOk="0" h="3550" w="355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2028475" y="3650500"/>
              <a:ext cx="3505750" cy="189500"/>
            </a:xfrm>
            <a:custGeom>
              <a:rect b="b" l="l" r="r" t="t"/>
              <a:pathLst>
                <a:path extrusionOk="0" h="7580" w="14023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2021075" y="3643125"/>
              <a:ext cx="3521475" cy="204275"/>
            </a:xfrm>
            <a:custGeom>
              <a:rect b="b" l="l" r="r" t="t"/>
              <a:pathLst>
                <a:path extrusionOk="0" h="8171" w="140859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1668925" y="2418450"/>
              <a:ext cx="4230400" cy="734825"/>
            </a:xfrm>
            <a:custGeom>
              <a:rect b="b" l="l" r="r" t="t"/>
              <a:pathLst>
                <a:path extrusionOk="0" h="29393" w="169216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1661525" y="2410150"/>
              <a:ext cx="4246100" cy="750525"/>
            </a:xfrm>
            <a:custGeom>
              <a:rect b="b" l="l" r="r" t="t"/>
              <a:pathLst>
                <a:path extrusionOk="0" h="30021" w="169844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2122750" y="2690200"/>
              <a:ext cx="409475" cy="244950"/>
            </a:xfrm>
            <a:custGeom>
              <a:rect b="b" l="l" r="r" t="t"/>
              <a:pathLst>
                <a:path extrusionOk="0" h="9798" w="16379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2396325" y="2621800"/>
              <a:ext cx="409475" cy="244950"/>
            </a:xfrm>
            <a:custGeom>
              <a:rect b="b" l="l" r="r" t="t"/>
              <a:pathLst>
                <a:path extrusionOk="0" h="9798" w="16379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1"/>
            <p:cNvSpPr/>
            <p:nvPr/>
          </p:nvSpPr>
          <p:spPr>
            <a:xfrm>
              <a:off x="5047125" y="2690200"/>
              <a:ext cx="409475" cy="244950"/>
            </a:xfrm>
            <a:custGeom>
              <a:rect b="b" l="l" r="r" t="t"/>
              <a:pathLst>
                <a:path extrusionOk="0" h="9798" w="16379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1"/>
            <p:cNvSpPr/>
            <p:nvPr/>
          </p:nvSpPr>
          <p:spPr>
            <a:xfrm>
              <a:off x="4772600" y="2621800"/>
              <a:ext cx="410400" cy="244950"/>
            </a:xfrm>
            <a:custGeom>
              <a:rect b="b" l="l" r="r" t="t"/>
              <a:pathLst>
                <a:path extrusionOk="0" h="9798" w="16416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1"/>
            <p:cNvSpPr/>
            <p:nvPr/>
          </p:nvSpPr>
          <p:spPr>
            <a:xfrm>
              <a:off x="1668925" y="2795550"/>
              <a:ext cx="863300" cy="854975"/>
            </a:xfrm>
            <a:custGeom>
              <a:rect b="b" l="l" r="r" t="t"/>
              <a:pathLst>
                <a:path extrusionOk="0" h="34199" w="34532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1"/>
            <p:cNvSpPr/>
            <p:nvPr/>
          </p:nvSpPr>
          <p:spPr>
            <a:xfrm>
              <a:off x="1661525" y="2788175"/>
              <a:ext cx="879000" cy="870675"/>
            </a:xfrm>
            <a:custGeom>
              <a:rect b="b" l="l" r="r" t="t"/>
              <a:pathLst>
                <a:path extrusionOk="0" h="34827" w="3516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1"/>
            <p:cNvSpPr/>
            <p:nvPr/>
          </p:nvSpPr>
          <p:spPr>
            <a:xfrm>
              <a:off x="564425" y="2517350"/>
              <a:ext cx="635925" cy="2438250"/>
            </a:xfrm>
            <a:custGeom>
              <a:rect b="b" l="l" r="r" t="t"/>
              <a:pathLst>
                <a:path extrusionOk="0" h="97530" w="25437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1"/>
            <p:cNvSpPr/>
            <p:nvPr/>
          </p:nvSpPr>
          <p:spPr>
            <a:xfrm>
              <a:off x="557050" y="2509725"/>
              <a:ext cx="651625" cy="2453275"/>
            </a:xfrm>
            <a:custGeom>
              <a:rect b="b" l="l" r="r" t="t"/>
              <a:pathLst>
                <a:path extrusionOk="0" h="98131" w="26065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1"/>
            <p:cNvSpPr/>
            <p:nvPr/>
          </p:nvSpPr>
          <p:spPr>
            <a:xfrm>
              <a:off x="6378975" y="2517350"/>
              <a:ext cx="635925" cy="2438250"/>
            </a:xfrm>
            <a:custGeom>
              <a:rect b="b" l="l" r="r" t="t"/>
              <a:pathLst>
                <a:path extrusionOk="0" h="97530" w="25437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1"/>
            <p:cNvSpPr/>
            <p:nvPr/>
          </p:nvSpPr>
          <p:spPr>
            <a:xfrm>
              <a:off x="6371600" y="2509725"/>
              <a:ext cx="650700" cy="2453275"/>
            </a:xfrm>
            <a:custGeom>
              <a:rect b="b" l="l" r="r" t="t"/>
              <a:pathLst>
                <a:path extrusionOk="0" h="98131" w="26028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1"/>
            <p:cNvSpPr/>
            <p:nvPr/>
          </p:nvSpPr>
          <p:spPr>
            <a:xfrm>
              <a:off x="564425" y="2517350"/>
              <a:ext cx="1469625" cy="1546325"/>
            </a:xfrm>
            <a:custGeom>
              <a:rect b="b" l="l" r="r" t="t"/>
              <a:pathLst>
                <a:path extrusionOk="0" h="61853" w="58785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1"/>
            <p:cNvSpPr/>
            <p:nvPr/>
          </p:nvSpPr>
          <p:spPr>
            <a:xfrm>
              <a:off x="556125" y="2509600"/>
              <a:ext cx="1487150" cy="1562075"/>
            </a:xfrm>
            <a:custGeom>
              <a:rect b="b" l="l" r="r" t="t"/>
              <a:pathLst>
                <a:path extrusionOk="0" h="62483" w="59486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1"/>
            <p:cNvSpPr/>
            <p:nvPr/>
          </p:nvSpPr>
          <p:spPr>
            <a:xfrm>
              <a:off x="5038800" y="2795550"/>
              <a:ext cx="861425" cy="854975"/>
            </a:xfrm>
            <a:custGeom>
              <a:rect b="b" l="l" r="r" t="t"/>
              <a:pathLst>
                <a:path extrusionOk="0" h="34199" w="34457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1"/>
            <p:cNvSpPr/>
            <p:nvPr/>
          </p:nvSpPr>
          <p:spPr>
            <a:xfrm>
              <a:off x="5030475" y="2788175"/>
              <a:ext cx="878075" cy="870675"/>
            </a:xfrm>
            <a:custGeom>
              <a:rect b="b" l="l" r="r" t="t"/>
              <a:pathLst>
                <a:path extrusionOk="0" h="34827" w="35123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1"/>
            <p:cNvSpPr/>
            <p:nvPr/>
          </p:nvSpPr>
          <p:spPr>
            <a:xfrm>
              <a:off x="5583200" y="3053425"/>
              <a:ext cx="129400" cy="107250"/>
            </a:xfrm>
            <a:custGeom>
              <a:rect b="b" l="l" r="r" t="t"/>
              <a:pathLst>
                <a:path extrusionOk="0" h="4290" w="5176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1"/>
            <p:cNvSpPr/>
            <p:nvPr/>
          </p:nvSpPr>
          <p:spPr>
            <a:xfrm>
              <a:off x="5375225" y="3075625"/>
              <a:ext cx="122950" cy="102600"/>
            </a:xfrm>
            <a:custGeom>
              <a:rect b="b" l="l" r="r" t="t"/>
              <a:pathLst>
                <a:path extrusionOk="0" h="4104" w="4918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1"/>
            <p:cNvSpPr/>
            <p:nvPr/>
          </p:nvSpPr>
          <p:spPr>
            <a:xfrm>
              <a:off x="5415900" y="2996125"/>
              <a:ext cx="111850" cy="73050"/>
            </a:xfrm>
            <a:custGeom>
              <a:rect b="b" l="l" r="r" t="t"/>
              <a:pathLst>
                <a:path extrusionOk="0" h="2922" w="4474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1"/>
            <p:cNvSpPr/>
            <p:nvPr/>
          </p:nvSpPr>
          <p:spPr>
            <a:xfrm>
              <a:off x="5520350" y="2983200"/>
              <a:ext cx="112775" cy="74875"/>
            </a:xfrm>
            <a:custGeom>
              <a:rect b="b" l="l" r="r" t="t"/>
              <a:pathLst>
                <a:path extrusionOk="0" h="2995" w="4511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1"/>
            <p:cNvSpPr/>
            <p:nvPr/>
          </p:nvSpPr>
          <p:spPr>
            <a:xfrm>
              <a:off x="5276325" y="3085775"/>
              <a:ext cx="118350" cy="101700"/>
            </a:xfrm>
            <a:custGeom>
              <a:rect b="b" l="l" r="r" t="t"/>
              <a:pathLst>
                <a:path extrusionOk="0" h="4068" w="4734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1"/>
            <p:cNvSpPr/>
            <p:nvPr/>
          </p:nvSpPr>
          <p:spPr>
            <a:xfrm>
              <a:off x="5535125" y="3168050"/>
              <a:ext cx="132200" cy="119250"/>
            </a:xfrm>
            <a:custGeom>
              <a:rect b="b" l="l" r="r" t="t"/>
              <a:pathLst>
                <a:path extrusionOk="0" h="4770" w="5288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1"/>
            <p:cNvSpPr/>
            <p:nvPr/>
          </p:nvSpPr>
          <p:spPr>
            <a:xfrm>
              <a:off x="5295750" y="3308525"/>
              <a:ext cx="115550" cy="81375"/>
            </a:xfrm>
            <a:custGeom>
              <a:rect b="b" l="l" r="r" t="t"/>
              <a:pathLst>
                <a:path extrusionOk="0" h="3255" w="4622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1"/>
            <p:cNvSpPr/>
            <p:nvPr/>
          </p:nvSpPr>
          <p:spPr>
            <a:xfrm>
              <a:off x="5478750" y="3064525"/>
              <a:ext cx="123875" cy="104475"/>
            </a:xfrm>
            <a:custGeom>
              <a:rect b="b" l="l" r="r" t="t"/>
              <a:pathLst>
                <a:path extrusionOk="0" h="4179" w="4955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1"/>
            <p:cNvSpPr/>
            <p:nvPr/>
          </p:nvSpPr>
          <p:spPr>
            <a:xfrm>
              <a:off x="5624775" y="2969325"/>
              <a:ext cx="121100" cy="78575"/>
            </a:xfrm>
            <a:custGeom>
              <a:rect b="b" l="l" r="r" t="t"/>
              <a:pathLst>
                <a:path extrusionOk="0" h="3143" w="4844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1"/>
            <p:cNvSpPr/>
            <p:nvPr/>
          </p:nvSpPr>
          <p:spPr>
            <a:xfrm>
              <a:off x="5193150" y="3315000"/>
              <a:ext cx="115550" cy="74900"/>
            </a:xfrm>
            <a:custGeom>
              <a:rect b="b" l="l" r="r" t="t"/>
              <a:pathLst>
                <a:path extrusionOk="0" h="2996" w="4622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1"/>
            <p:cNvSpPr/>
            <p:nvPr/>
          </p:nvSpPr>
          <p:spPr>
            <a:xfrm>
              <a:off x="5320700" y="3009075"/>
              <a:ext cx="102625" cy="69325"/>
            </a:xfrm>
            <a:custGeom>
              <a:rect b="b" l="l" r="r" t="t"/>
              <a:pathLst>
                <a:path extrusionOk="0" h="2773" w="4105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1"/>
            <p:cNvSpPr/>
            <p:nvPr/>
          </p:nvSpPr>
          <p:spPr>
            <a:xfrm>
              <a:off x="5497225" y="3297450"/>
              <a:ext cx="119275" cy="92450"/>
            </a:xfrm>
            <a:custGeom>
              <a:rect b="b" l="l" r="r" t="t"/>
              <a:pathLst>
                <a:path extrusionOk="0" h="3698" w="4771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1"/>
            <p:cNvSpPr/>
            <p:nvPr/>
          </p:nvSpPr>
          <p:spPr>
            <a:xfrm>
              <a:off x="5432525" y="3177275"/>
              <a:ext cx="128500" cy="115575"/>
            </a:xfrm>
            <a:custGeom>
              <a:rect b="b" l="l" r="r" t="t"/>
              <a:pathLst>
                <a:path extrusionOk="0" h="4623" w="514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1"/>
            <p:cNvSpPr/>
            <p:nvPr/>
          </p:nvSpPr>
          <p:spPr>
            <a:xfrm>
              <a:off x="5329950" y="3185600"/>
              <a:ext cx="126650" cy="112800"/>
            </a:xfrm>
            <a:custGeom>
              <a:rect b="b" l="l" r="r" t="t"/>
              <a:pathLst>
                <a:path extrusionOk="0" h="4512" w="5066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1"/>
            <p:cNvSpPr/>
            <p:nvPr/>
          </p:nvSpPr>
          <p:spPr>
            <a:xfrm>
              <a:off x="5228275" y="3194850"/>
              <a:ext cx="124800" cy="110000"/>
            </a:xfrm>
            <a:custGeom>
              <a:rect b="b" l="l" r="r" t="t"/>
              <a:pathLst>
                <a:path extrusionOk="0" h="4400" w="4992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1"/>
            <p:cNvSpPr/>
            <p:nvPr/>
          </p:nvSpPr>
          <p:spPr>
            <a:xfrm>
              <a:off x="5396500" y="3302975"/>
              <a:ext cx="117400" cy="86925"/>
            </a:xfrm>
            <a:custGeom>
              <a:rect b="b" l="l" r="r" t="t"/>
              <a:pathLst>
                <a:path extrusionOk="0" h="3477" w="4696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1"/>
            <p:cNvSpPr/>
            <p:nvPr/>
          </p:nvSpPr>
          <p:spPr>
            <a:xfrm>
              <a:off x="5535125" y="2517350"/>
              <a:ext cx="1469600" cy="1546325"/>
            </a:xfrm>
            <a:custGeom>
              <a:rect b="b" l="l" r="r" t="t"/>
              <a:pathLst>
                <a:path extrusionOk="0" h="61853" w="58784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1"/>
            <p:cNvSpPr/>
            <p:nvPr/>
          </p:nvSpPr>
          <p:spPr>
            <a:xfrm>
              <a:off x="5525875" y="2509600"/>
              <a:ext cx="1487175" cy="1562075"/>
            </a:xfrm>
            <a:custGeom>
              <a:rect b="b" l="l" r="r" t="t"/>
              <a:pathLst>
                <a:path extrusionOk="0" h="62483" w="59487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1"/>
            <p:cNvSpPr/>
            <p:nvPr/>
          </p:nvSpPr>
          <p:spPr>
            <a:xfrm>
              <a:off x="2453625" y="2391650"/>
              <a:ext cx="2670225" cy="1257025"/>
            </a:xfrm>
            <a:custGeom>
              <a:rect b="b" l="l" r="r" t="t"/>
              <a:pathLst>
                <a:path extrusionOk="0" h="50281" w="106809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1"/>
            <p:cNvSpPr/>
            <p:nvPr/>
          </p:nvSpPr>
          <p:spPr>
            <a:xfrm>
              <a:off x="2446225" y="2384250"/>
              <a:ext cx="2685950" cy="1272750"/>
            </a:xfrm>
            <a:custGeom>
              <a:rect b="b" l="l" r="r" t="t"/>
              <a:pathLst>
                <a:path extrusionOk="0" h="50910" w="107438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1"/>
            <p:cNvSpPr/>
            <p:nvPr/>
          </p:nvSpPr>
          <p:spPr>
            <a:xfrm>
              <a:off x="2453625" y="2391650"/>
              <a:ext cx="1203425" cy="1257025"/>
            </a:xfrm>
            <a:custGeom>
              <a:rect b="b" l="l" r="r" t="t"/>
              <a:pathLst>
                <a:path extrusionOk="0" h="50281" w="48137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1"/>
            <p:cNvSpPr/>
            <p:nvPr/>
          </p:nvSpPr>
          <p:spPr>
            <a:xfrm>
              <a:off x="2446225" y="2384250"/>
              <a:ext cx="1203425" cy="1272750"/>
            </a:xfrm>
            <a:custGeom>
              <a:rect b="b" l="l" r="r" t="t"/>
              <a:pathLst>
                <a:path extrusionOk="0" h="50910" w="48137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1"/>
            <p:cNvSpPr/>
            <p:nvPr/>
          </p:nvSpPr>
          <p:spPr>
            <a:xfrm>
              <a:off x="4618250" y="2603325"/>
              <a:ext cx="289325" cy="265275"/>
            </a:xfrm>
            <a:custGeom>
              <a:rect b="b" l="l" r="r" t="t"/>
              <a:pathLst>
                <a:path extrusionOk="0" h="10611" w="11573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1"/>
            <p:cNvSpPr/>
            <p:nvPr/>
          </p:nvSpPr>
          <p:spPr>
            <a:xfrm>
              <a:off x="4609950" y="2595000"/>
              <a:ext cx="305025" cy="281000"/>
            </a:xfrm>
            <a:custGeom>
              <a:rect b="b" l="l" r="r" t="t"/>
              <a:pathLst>
                <a:path extrusionOk="0" h="11240" w="12201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1"/>
            <p:cNvSpPr/>
            <p:nvPr/>
          </p:nvSpPr>
          <p:spPr>
            <a:xfrm>
              <a:off x="4638600" y="2621800"/>
              <a:ext cx="248650" cy="227400"/>
            </a:xfrm>
            <a:custGeom>
              <a:rect b="b" l="l" r="r" t="t"/>
              <a:pathLst>
                <a:path extrusionOk="0" h="9096" w="9946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1"/>
            <p:cNvSpPr/>
            <p:nvPr/>
          </p:nvSpPr>
          <p:spPr>
            <a:xfrm>
              <a:off x="4631200" y="2614400"/>
              <a:ext cx="263425" cy="243100"/>
            </a:xfrm>
            <a:custGeom>
              <a:rect b="b" l="l" r="r" t="t"/>
              <a:pathLst>
                <a:path extrusionOk="0" h="9724" w="10537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1"/>
            <p:cNvSpPr/>
            <p:nvPr/>
          </p:nvSpPr>
          <p:spPr>
            <a:xfrm>
              <a:off x="913800" y="2888150"/>
              <a:ext cx="246800" cy="260350"/>
            </a:xfrm>
            <a:custGeom>
              <a:rect b="b" l="l" r="r" t="t"/>
              <a:pathLst>
                <a:path extrusionOk="0" h="10414" w="9872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1"/>
            <p:cNvSpPr/>
            <p:nvPr/>
          </p:nvSpPr>
          <p:spPr>
            <a:xfrm>
              <a:off x="920275" y="2880600"/>
              <a:ext cx="232950" cy="275450"/>
            </a:xfrm>
            <a:custGeom>
              <a:rect b="b" l="l" r="r" t="t"/>
              <a:pathLst>
                <a:path extrusionOk="0" h="11018" w="9318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1"/>
            <p:cNvSpPr/>
            <p:nvPr/>
          </p:nvSpPr>
          <p:spPr>
            <a:xfrm>
              <a:off x="931375" y="2906950"/>
              <a:ext cx="211675" cy="222725"/>
            </a:xfrm>
            <a:custGeom>
              <a:rect b="b" l="l" r="r" t="t"/>
              <a:pathLst>
                <a:path extrusionOk="0" h="8909" w="8467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1"/>
            <p:cNvSpPr/>
            <p:nvPr/>
          </p:nvSpPr>
          <p:spPr>
            <a:xfrm>
              <a:off x="935975" y="2899075"/>
              <a:ext cx="201525" cy="238500"/>
            </a:xfrm>
            <a:custGeom>
              <a:rect b="b" l="l" r="r" t="t"/>
              <a:pathLst>
                <a:path extrusionOk="0" h="9540" w="8061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1"/>
            <p:cNvSpPr/>
            <p:nvPr/>
          </p:nvSpPr>
          <p:spPr>
            <a:xfrm>
              <a:off x="1254850" y="2924675"/>
              <a:ext cx="196900" cy="207625"/>
            </a:xfrm>
            <a:custGeom>
              <a:rect b="b" l="l" r="r" t="t"/>
              <a:pathLst>
                <a:path extrusionOk="0" h="8305" w="7876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1"/>
            <p:cNvSpPr/>
            <p:nvPr/>
          </p:nvSpPr>
          <p:spPr>
            <a:xfrm>
              <a:off x="1259475" y="2916650"/>
              <a:ext cx="188575" cy="223700"/>
            </a:xfrm>
            <a:custGeom>
              <a:rect b="b" l="l" r="r" t="t"/>
              <a:pathLst>
                <a:path extrusionOk="0" h="8948" w="7543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1"/>
            <p:cNvSpPr/>
            <p:nvPr/>
          </p:nvSpPr>
          <p:spPr>
            <a:xfrm>
              <a:off x="1268725" y="2939350"/>
              <a:ext cx="169150" cy="178300"/>
            </a:xfrm>
            <a:custGeom>
              <a:rect b="b" l="l" r="r" t="t"/>
              <a:pathLst>
                <a:path extrusionOk="0" h="7132" w="6766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1"/>
            <p:cNvSpPr/>
            <p:nvPr/>
          </p:nvSpPr>
          <p:spPr>
            <a:xfrm>
              <a:off x="1271500" y="2931425"/>
              <a:ext cx="163625" cy="194125"/>
            </a:xfrm>
            <a:custGeom>
              <a:rect b="b" l="l" r="r" t="t"/>
              <a:pathLst>
                <a:path extrusionOk="0" h="7765" w="6545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1"/>
            <p:cNvSpPr/>
            <p:nvPr/>
          </p:nvSpPr>
          <p:spPr>
            <a:xfrm>
              <a:off x="1540450" y="2960750"/>
              <a:ext cx="151600" cy="159500"/>
            </a:xfrm>
            <a:custGeom>
              <a:rect b="b" l="l" r="r" t="t"/>
              <a:pathLst>
                <a:path extrusionOk="0" h="6380" w="6064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1"/>
            <p:cNvSpPr/>
            <p:nvPr/>
          </p:nvSpPr>
          <p:spPr>
            <a:xfrm>
              <a:off x="1542300" y="2952675"/>
              <a:ext cx="147900" cy="174725"/>
            </a:xfrm>
            <a:custGeom>
              <a:rect b="b" l="l" r="r" t="t"/>
              <a:pathLst>
                <a:path extrusionOk="0" h="6989" w="5916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1"/>
            <p:cNvSpPr/>
            <p:nvPr/>
          </p:nvSpPr>
          <p:spPr>
            <a:xfrm>
              <a:off x="1551550" y="2972325"/>
              <a:ext cx="129425" cy="136350"/>
            </a:xfrm>
            <a:custGeom>
              <a:rect b="b" l="l" r="r" t="t"/>
              <a:pathLst>
                <a:path extrusionOk="0" h="5454" w="5177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1"/>
            <p:cNvSpPr/>
            <p:nvPr/>
          </p:nvSpPr>
          <p:spPr>
            <a:xfrm>
              <a:off x="1551550" y="2963775"/>
              <a:ext cx="129425" cy="152525"/>
            </a:xfrm>
            <a:custGeom>
              <a:rect b="b" l="l" r="r" t="t"/>
              <a:pathLst>
                <a:path extrusionOk="0" h="6101" w="5177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1"/>
            <p:cNvSpPr/>
            <p:nvPr/>
          </p:nvSpPr>
          <p:spPr>
            <a:xfrm>
              <a:off x="4390900" y="2603325"/>
              <a:ext cx="29600" cy="247725"/>
            </a:xfrm>
            <a:custGeom>
              <a:rect b="b" l="l" r="r" t="t"/>
              <a:pathLst>
                <a:path extrusionOk="0" h="9909" w="1184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1"/>
            <p:cNvSpPr/>
            <p:nvPr/>
          </p:nvSpPr>
          <p:spPr>
            <a:xfrm>
              <a:off x="4291075" y="2603325"/>
              <a:ext cx="28675" cy="247725"/>
            </a:xfrm>
            <a:custGeom>
              <a:rect b="b" l="l" r="r" t="t"/>
              <a:pathLst>
                <a:path extrusionOk="0" h="9909" w="1147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4190325" y="2603325"/>
              <a:ext cx="29600" cy="247725"/>
            </a:xfrm>
            <a:custGeom>
              <a:rect b="b" l="l" r="r" t="t"/>
              <a:pathLst>
                <a:path extrusionOk="0" h="9909" w="1184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1"/>
            <p:cNvSpPr/>
            <p:nvPr/>
          </p:nvSpPr>
          <p:spPr>
            <a:xfrm>
              <a:off x="4090500" y="2603325"/>
              <a:ext cx="28675" cy="247725"/>
            </a:xfrm>
            <a:custGeom>
              <a:rect b="b" l="l" r="r" t="t"/>
              <a:pathLst>
                <a:path extrusionOk="0" h="9909" w="1147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4561875" y="2950850"/>
              <a:ext cx="378050" cy="36050"/>
            </a:xfrm>
            <a:custGeom>
              <a:rect b="b" l="l" r="r" t="t"/>
              <a:pathLst>
                <a:path extrusionOk="0" h="1442" w="15122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1"/>
            <p:cNvSpPr/>
            <p:nvPr/>
          </p:nvSpPr>
          <p:spPr>
            <a:xfrm>
              <a:off x="4561875" y="3063600"/>
              <a:ext cx="378050" cy="35150"/>
            </a:xfrm>
            <a:custGeom>
              <a:rect b="b" l="l" r="r" t="t"/>
              <a:pathLst>
                <a:path extrusionOk="0" h="1406" w="15122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1"/>
            <p:cNvSpPr/>
            <p:nvPr/>
          </p:nvSpPr>
          <p:spPr>
            <a:xfrm>
              <a:off x="2656050" y="3012775"/>
              <a:ext cx="159925" cy="146050"/>
            </a:xfrm>
            <a:custGeom>
              <a:rect b="b" l="l" r="r" t="t"/>
              <a:pathLst>
                <a:path extrusionOk="0" h="5842" w="6397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1"/>
            <p:cNvSpPr/>
            <p:nvPr/>
          </p:nvSpPr>
          <p:spPr>
            <a:xfrm>
              <a:off x="2648650" y="3005375"/>
              <a:ext cx="174700" cy="161775"/>
            </a:xfrm>
            <a:custGeom>
              <a:rect b="b" l="l" r="r" t="t"/>
              <a:pathLst>
                <a:path extrusionOk="0" h="6471" w="6988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2644950" y="3225350"/>
              <a:ext cx="159000" cy="146050"/>
            </a:xfrm>
            <a:custGeom>
              <a:rect b="b" l="l" r="r" t="t"/>
              <a:pathLst>
                <a:path extrusionOk="0" h="5842" w="636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1"/>
            <p:cNvSpPr/>
            <p:nvPr/>
          </p:nvSpPr>
          <p:spPr>
            <a:xfrm>
              <a:off x="2636625" y="3217950"/>
              <a:ext cx="174725" cy="160850"/>
            </a:xfrm>
            <a:custGeom>
              <a:rect b="b" l="l" r="r" t="t"/>
              <a:pathLst>
                <a:path extrusionOk="0" h="6434" w="6989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1"/>
            <p:cNvSpPr/>
            <p:nvPr/>
          </p:nvSpPr>
          <p:spPr>
            <a:xfrm>
              <a:off x="2618150" y="3425000"/>
              <a:ext cx="159925" cy="146050"/>
            </a:xfrm>
            <a:custGeom>
              <a:rect b="b" l="l" r="r" t="t"/>
              <a:pathLst>
                <a:path extrusionOk="0" h="5842" w="6397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1"/>
            <p:cNvSpPr/>
            <p:nvPr/>
          </p:nvSpPr>
          <p:spPr>
            <a:xfrm>
              <a:off x="2610750" y="3417600"/>
              <a:ext cx="174725" cy="160850"/>
            </a:xfrm>
            <a:custGeom>
              <a:rect b="b" l="l" r="r" t="t"/>
              <a:pathLst>
                <a:path extrusionOk="0" h="6434" w="6989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1"/>
            <p:cNvSpPr/>
            <p:nvPr/>
          </p:nvSpPr>
          <p:spPr>
            <a:xfrm>
              <a:off x="5515725" y="3650500"/>
              <a:ext cx="855875" cy="1305100"/>
            </a:xfrm>
            <a:custGeom>
              <a:rect b="b" l="l" r="r" t="t"/>
              <a:pathLst>
                <a:path extrusionOk="0" h="52204" w="34235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5508325" y="3642975"/>
              <a:ext cx="871600" cy="1320100"/>
            </a:xfrm>
            <a:custGeom>
              <a:rect b="b" l="l" r="r" t="t"/>
              <a:pathLst>
                <a:path extrusionOk="0" h="52804" w="34864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1200325" y="3650500"/>
              <a:ext cx="854975" cy="1305100"/>
            </a:xfrm>
            <a:custGeom>
              <a:rect b="b" l="l" r="r" t="t"/>
              <a:pathLst>
                <a:path extrusionOk="0" h="52204" w="34199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1"/>
            <p:cNvSpPr/>
            <p:nvPr/>
          </p:nvSpPr>
          <p:spPr>
            <a:xfrm>
              <a:off x="1192925" y="3642975"/>
              <a:ext cx="869775" cy="1320100"/>
            </a:xfrm>
            <a:custGeom>
              <a:rect b="b" l="l" r="r" t="t"/>
              <a:pathLst>
                <a:path extrusionOk="0" h="52804" w="34791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1"/>
            <p:cNvSpPr/>
            <p:nvPr/>
          </p:nvSpPr>
          <p:spPr>
            <a:xfrm>
              <a:off x="2685625" y="2486850"/>
              <a:ext cx="543475" cy="497275"/>
            </a:xfrm>
            <a:custGeom>
              <a:rect b="b" l="l" r="r" t="t"/>
              <a:pathLst>
                <a:path extrusionOk="0" h="19891" w="21739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2678225" y="2479450"/>
              <a:ext cx="558275" cy="513000"/>
            </a:xfrm>
            <a:custGeom>
              <a:rect b="b" l="l" r="r" t="t"/>
              <a:pathLst>
                <a:path extrusionOk="0" h="20520" w="22331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1"/>
            <p:cNvSpPr/>
            <p:nvPr/>
          </p:nvSpPr>
          <p:spPr>
            <a:xfrm>
              <a:off x="2722600" y="2520125"/>
              <a:ext cx="469550" cy="430750"/>
            </a:xfrm>
            <a:custGeom>
              <a:rect b="b" l="l" r="r" t="t"/>
              <a:pathLst>
                <a:path extrusionOk="0" h="17230" w="18782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1"/>
            <p:cNvSpPr/>
            <p:nvPr/>
          </p:nvSpPr>
          <p:spPr>
            <a:xfrm>
              <a:off x="2714275" y="2512725"/>
              <a:ext cx="485250" cy="445525"/>
            </a:xfrm>
            <a:custGeom>
              <a:rect b="b" l="l" r="r" t="t"/>
              <a:pathLst>
                <a:path extrusionOk="0" h="17821" w="1941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1"/>
            <p:cNvSpPr/>
            <p:nvPr/>
          </p:nvSpPr>
          <p:spPr>
            <a:xfrm>
              <a:off x="2772500" y="2565425"/>
              <a:ext cx="369725" cy="340150"/>
            </a:xfrm>
            <a:custGeom>
              <a:rect b="b" l="l" r="r" t="t"/>
              <a:pathLst>
                <a:path extrusionOk="0" h="13606" w="14789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1"/>
            <p:cNvSpPr/>
            <p:nvPr/>
          </p:nvSpPr>
          <p:spPr>
            <a:xfrm>
              <a:off x="2850150" y="2636600"/>
              <a:ext cx="214450" cy="197800"/>
            </a:xfrm>
            <a:custGeom>
              <a:rect b="b" l="l" r="r" t="t"/>
              <a:pathLst>
                <a:path extrusionOk="0" h="7912" w="8578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1"/>
            <p:cNvSpPr/>
            <p:nvPr/>
          </p:nvSpPr>
          <p:spPr>
            <a:xfrm>
              <a:off x="2957350" y="2520125"/>
              <a:ext cx="25" cy="430750"/>
            </a:xfrm>
            <a:custGeom>
              <a:rect b="b" l="l" r="r" t="t"/>
              <a:pathLst>
                <a:path extrusionOk="0" h="17230" w="1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1"/>
            <p:cNvSpPr/>
            <p:nvPr/>
          </p:nvSpPr>
          <p:spPr>
            <a:xfrm>
              <a:off x="2949950" y="2512725"/>
              <a:ext cx="14825" cy="445525"/>
            </a:xfrm>
            <a:custGeom>
              <a:rect b="b" l="l" r="r" t="t"/>
              <a:pathLst>
                <a:path extrusionOk="0" h="17821" w="593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2722600" y="2735475"/>
              <a:ext cx="469550" cy="25"/>
            </a:xfrm>
            <a:custGeom>
              <a:rect b="b" l="l" r="r" t="t"/>
              <a:pathLst>
                <a:path extrusionOk="0" h="1" w="18782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2714275" y="2728100"/>
              <a:ext cx="485250" cy="14800"/>
            </a:xfrm>
            <a:custGeom>
              <a:rect b="b" l="l" r="r" t="t"/>
              <a:pathLst>
                <a:path extrusionOk="0" h="592" w="1941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1"/>
            <p:cNvSpPr/>
            <p:nvPr/>
          </p:nvSpPr>
          <p:spPr>
            <a:xfrm>
              <a:off x="1932350" y="3051575"/>
              <a:ext cx="224625" cy="411425"/>
            </a:xfrm>
            <a:custGeom>
              <a:rect b="b" l="l" r="r" t="t"/>
              <a:pathLst>
                <a:path extrusionOk="0" h="16457" w="8985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1"/>
            <p:cNvSpPr/>
            <p:nvPr/>
          </p:nvSpPr>
          <p:spPr>
            <a:xfrm>
              <a:off x="1929575" y="3044200"/>
              <a:ext cx="230175" cy="426100"/>
            </a:xfrm>
            <a:custGeom>
              <a:rect b="b" l="l" r="r" t="t"/>
              <a:pathLst>
                <a:path extrusionOk="0" h="17044" w="9207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1"/>
            <p:cNvSpPr/>
            <p:nvPr/>
          </p:nvSpPr>
          <p:spPr>
            <a:xfrm>
              <a:off x="1860250" y="3071925"/>
              <a:ext cx="241250" cy="60100"/>
            </a:xfrm>
            <a:custGeom>
              <a:rect b="b" l="l" r="r" t="t"/>
              <a:pathLst>
                <a:path extrusionOk="0" h="2404" w="965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1852850" y="3064525"/>
              <a:ext cx="256050" cy="74900"/>
            </a:xfrm>
            <a:custGeom>
              <a:rect b="b" l="l" r="r" t="t"/>
              <a:pathLst>
                <a:path extrusionOk="0" h="2996" w="10242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1"/>
            <p:cNvSpPr/>
            <p:nvPr/>
          </p:nvSpPr>
          <p:spPr>
            <a:xfrm>
              <a:off x="2226250" y="3045125"/>
              <a:ext cx="224625" cy="411425"/>
            </a:xfrm>
            <a:custGeom>
              <a:rect b="b" l="l" r="r" t="t"/>
              <a:pathLst>
                <a:path extrusionOk="0" h="16457" w="8985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1"/>
            <p:cNvSpPr/>
            <p:nvPr/>
          </p:nvSpPr>
          <p:spPr>
            <a:xfrm>
              <a:off x="2224400" y="3037725"/>
              <a:ext cx="230175" cy="426100"/>
            </a:xfrm>
            <a:custGeom>
              <a:rect b="b" l="l" r="r" t="t"/>
              <a:pathLst>
                <a:path extrusionOk="0" h="17044" w="9207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1"/>
            <p:cNvSpPr/>
            <p:nvPr/>
          </p:nvSpPr>
          <p:spPr>
            <a:xfrm>
              <a:off x="2154175" y="3065450"/>
              <a:ext cx="241250" cy="60100"/>
            </a:xfrm>
            <a:custGeom>
              <a:rect b="b" l="l" r="r" t="t"/>
              <a:pathLst>
                <a:path extrusionOk="0" h="2404" w="965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1"/>
            <p:cNvSpPr/>
            <p:nvPr/>
          </p:nvSpPr>
          <p:spPr>
            <a:xfrm>
              <a:off x="2146775" y="3058050"/>
              <a:ext cx="256050" cy="75825"/>
            </a:xfrm>
            <a:custGeom>
              <a:rect b="b" l="l" r="r" t="t"/>
              <a:pathLst>
                <a:path extrusionOk="0" h="3033" w="10242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6411325" y="2750350"/>
              <a:ext cx="307800" cy="342775"/>
            </a:xfrm>
            <a:custGeom>
              <a:rect b="b" l="l" r="r" t="t"/>
              <a:pathLst>
                <a:path extrusionOk="0" h="13711" w="12312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6421500" y="2742875"/>
              <a:ext cx="288400" cy="358650"/>
            </a:xfrm>
            <a:custGeom>
              <a:rect b="b" l="l" r="r" t="t"/>
              <a:pathLst>
                <a:path extrusionOk="0" h="14346" w="11536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1"/>
            <p:cNvSpPr/>
            <p:nvPr/>
          </p:nvSpPr>
          <p:spPr>
            <a:xfrm>
              <a:off x="6367900" y="2718725"/>
              <a:ext cx="380800" cy="356000"/>
            </a:xfrm>
            <a:custGeom>
              <a:rect b="b" l="l" r="r" t="t"/>
              <a:pathLst>
                <a:path extrusionOk="0" h="14240" w="15232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1"/>
            <p:cNvSpPr/>
            <p:nvPr/>
          </p:nvSpPr>
          <p:spPr>
            <a:xfrm>
              <a:off x="6007425" y="2810625"/>
              <a:ext cx="244025" cy="272225"/>
            </a:xfrm>
            <a:custGeom>
              <a:rect b="b" l="l" r="r" t="t"/>
              <a:pathLst>
                <a:path extrusionOk="0" h="10889" w="9761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1"/>
            <p:cNvSpPr/>
            <p:nvPr/>
          </p:nvSpPr>
          <p:spPr>
            <a:xfrm>
              <a:off x="6013900" y="2802950"/>
              <a:ext cx="231100" cy="287475"/>
            </a:xfrm>
            <a:custGeom>
              <a:rect b="b" l="l" r="r" t="t"/>
              <a:pathLst>
                <a:path extrusionOk="0" h="11499" w="9244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1"/>
            <p:cNvSpPr/>
            <p:nvPr/>
          </p:nvSpPr>
          <p:spPr>
            <a:xfrm>
              <a:off x="5994500" y="2772900"/>
              <a:ext cx="258800" cy="320975"/>
            </a:xfrm>
            <a:custGeom>
              <a:rect b="b" l="l" r="r" t="t"/>
              <a:pathLst>
                <a:path extrusionOk="0" h="12839" w="10352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5838275" y="3220725"/>
              <a:ext cx="467725" cy="561975"/>
            </a:xfrm>
            <a:custGeom>
              <a:rect b="b" l="l" r="r" t="t"/>
              <a:pathLst>
                <a:path extrusionOk="0" h="22479" w="18709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5829975" y="3213325"/>
              <a:ext cx="484325" cy="577500"/>
            </a:xfrm>
            <a:custGeom>
              <a:rect b="b" l="l" r="r" t="t"/>
              <a:pathLst>
                <a:path extrusionOk="0" h="23100" w="19373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1"/>
            <p:cNvSpPr/>
            <p:nvPr/>
          </p:nvSpPr>
          <p:spPr>
            <a:xfrm>
              <a:off x="6088775" y="3235525"/>
              <a:ext cx="500975" cy="665475"/>
            </a:xfrm>
            <a:custGeom>
              <a:rect b="b" l="l" r="r" t="t"/>
              <a:pathLst>
                <a:path extrusionOk="0" h="26619" w="20039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6081375" y="3228125"/>
              <a:ext cx="516675" cy="680050"/>
            </a:xfrm>
            <a:custGeom>
              <a:rect b="b" l="l" r="r" t="t"/>
              <a:pathLst>
                <a:path extrusionOk="0" h="27202" w="20667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5663600" y="3210550"/>
              <a:ext cx="354950" cy="461250"/>
            </a:xfrm>
            <a:custGeom>
              <a:rect b="b" l="l" r="r" t="t"/>
              <a:pathLst>
                <a:path extrusionOk="0" h="18450" w="14198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1"/>
            <p:cNvSpPr/>
            <p:nvPr/>
          </p:nvSpPr>
          <p:spPr>
            <a:xfrm>
              <a:off x="5655275" y="3202250"/>
              <a:ext cx="371575" cy="477650"/>
            </a:xfrm>
            <a:custGeom>
              <a:rect b="b" l="l" r="r" t="t"/>
              <a:pathLst>
                <a:path extrusionOk="0" h="19106" w="14863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1289975" y="3512800"/>
              <a:ext cx="232025" cy="192275"/>
            </a:xfrm>
            <a:custGeom>
              <a:rect b="b" l="l" r="r" t="t"/>
              <a:pathLst>
                <a:path extrusionOk="0" h="7691" w="9281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1281650" y="3505175"/>
              <a:ext cx="247750" cy="207525"/>
            </a:xfrm>
            <a:custGeom>
              <a:rect b="b" l="l" r="r" t="t"/>
              <a:pathLst>
                <a:path extrusionOk="0" h="8301" w="991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1197550" y="3311300"/>
              <a:ext cx="243100" cy="176575"/>
            </a:xfrm>
            <a:custGeom>
              <a:rect b="b" l="l" r="r" t="t"/>
              <a:pathLst>
                <a:path extrusionOk="0" h="7063" w="9724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1190150" y="3302975"/>
              <a:ext cx="258825" cy="192475"/>
            </a:xfrm>
            <a:custGeom>
              <a:rect b="b" l="l" r="r" t="t"/>
              <a:pathLst>
                <a:path extrusionOk="0" h="7699" w="10353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1413825" y="3288200"/>
              <a:ext cx="203375" cy="151600"/>
            </a:xfrm>
            <a:custGeom>
              <a:rect b="b" l="l" r="r" t="t"/>
              <a:pathLst>
                <a:path extrusionOk="0" h="6064" w="8135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1406425" y="3280575"/>
              <a:ext cx="219100" cy="166850"/>
            </a:xfrm>
            <a:custGeom>
              <a:rect b="b" l="l" r="r" t="t"/>
              <a:pathLst>
                <a:path extrusionOk="0" h="6674" w="8764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1601450" y="3269700"/>
              <a:ext cx="162700" cy="129425"/>
            </a:xfrm>
            <a:custGeom>
              <a:rect b="b" l="l" r="r" t="t"/>
              <a:pathLst>
                <a:path extrusionOk="0" h="5177" w="6508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1593150" y="3262075"/>
              <a:ext cx="179325" cy="145375"/>
            </a:xfrm>
            <a:custGeom>
              <a:rect b="b" l="l" r="r" t="t"/>
              <a:pathLst>
                <a:path extrusionOk="0" h="5815" w="7173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1497950" y="3470275"/>
              <a:ext cx="185800" cy="158075"/>
            </a:xfrm>
            <a:custGeom>
              <a:rect b="b" l="l" r="r" t="t"/>
              <a:pathLst>
                <a:path extrusionOk="0" h="6323" w="7432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1489625" y="3462650"/>
              <a:ext cx="202425" cy="173825"/>
            </a:xfrm>
            <a:custGeom>
              <a:rect b="b" l="l" r="r" t="t"/>
              <a:pathLst>
                <a:path extrusionOk="0" h="6953" w="8097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1004375" y="3337175"/>
              <a:ext cx="228325" cy="193200"/>
            </a:xfrm>
            <a:custGeom>
              <a:rect b="b" l="l" r="r" t="t"/>
              <a:pathLst>
                <a:path extrusionOk="0" h="7728" w="9133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1"/>
            <p:cNvSpPr/>
            <p:nvPr/>
          </p:nvSpPr>
          <p:spPr>
            <a:xfrm>
              <a:off x="996075" y="3329800"/>
              <a:ext cx="244025" cy="208150"/>
            </a:xfrm>
            <a:custGeom>
              <a:rect b="b" l="l" r="r" t="t"/>
              <a:pathLst>
                <a:path extrusionOk="0" h="8326" w="9761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1"/>
            <p:cNvSpPr/>
            <p:nvPr/>
          </p:nvSpPr>
          <p:spPr>
            <a:xfrm>
              <a:off x="1752100" y="3259550"/>
              <a:ext cx="92475" cy="106300"/>
            </a:xfrm>
            <a:custGeom>
              <a:rect b="b" l="l" r="r" t="t"/>
              <a:pathLst>
                <a:path extrusionOk="0" h="4252" w="3699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1"/>
            <p:cNvSpPr/>
            <p:nvPr/>
          </p:nvSpPr>
          <p:spPr>
            <a:xfrm>
              <a:off x="1743800" y="3251925"/>
              <a:ext cx="109075" cy="121575"/>
            </a:xfrm>
            <a:custGeom>
              <a:rect b="b" l="l" r="r" t="t"/>
              <a:pathLst>
                <a:path extrusionOk="0" h="4863" w="4363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1"/>
            <p:cNvSpPr/>
            <p:nvPr/>
          </p:nvSpPr>
          <p:spPr>
            <a:xfrm>
              <a:off x="1087575" y="3563625"/>
              <a:ext cx="235700" cy="215375"/>
            </a:xfrm>
            <a:custGeom>
              <a:rect b="b" l="l" r="r" t="t"/>
              <a:pathLst>
                <a:path extrusionOk="0" h="8615" w="9428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1"/>
            <p:cNvSpPr/>
            <p:nvPr/>
          </p:nvSpPr>
          <p:spPr>
            <a:xfrm>
              <a:off x="1079250" y="3556000"/>
              <a:ext cx="252350" cy="231100"/>
            </a:xfrm>
            <a:custGeom>
              <a:rect b="b" l="l" r="r" t="t"/>
              <a:pathLst>
                <a:path extrusionOk="0" h="9244" w="10094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1"/>
            <p:cNvSpPr/>
            <p:nvPr/>
          </p:nvSpPr>
          <p:spPr>
            <a:xfrm>
              <a:off x="1670775" y="3434225"/>
              <a:ext cx="154375" cy="132200"/>
            </a:xfrm>
            <a:custGeom>
              <a:rect b="b" l="l" r="r" t="t"/>
              <a:pathLst>
                <a:path extrusionOk="0" h="5288" w="6175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1"/>
            <p:cNvSpPr/>
            <p:nvPr/>
          </p:nvSpPr>
          <p:spPr>
            <a:xfrm>
              <a:off x="1663375" y="3426600"/>
              <a:ext cx="170100" cy="147450"/>
            </a:xfrm>
            <a:custGeom>
              <a:rect b="b" l="l" r="r" t="t"/>
              <a:pathLst>
                <a:path extrusionOk="0" h="5898" w="6804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1"/>
            <p:cNvSpPr/>
            <p:nvPr/>
          </p:nvSpPr>
          <p:spPr>
            <a:xfrm>
              <a:off x="1817725" y="3414825"/>
              <a:ext cx="87850" cy="97075"/>
            </a:xfrm>
            <a:custGeom>
              <a:rect b="b" l="l" r="r" t="t"/>
              <a:pathLst>
                <a:path extrusionOk="0" h="3883" w="3514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1"/>
            <p:cNvSpPr/>
            <p:nvPr/>
          </p:nvSpPr>
          <p:spPr>
            <a:xfrm>
              <a:off x="1810350" y="3407175"/>
              <a:ext cx="103525" cy="112350"/>
            </a:xfrm>
            <a:custGeom>
              <a:rect b="b" l="l" r="r" t="t"/>
              <a:pathLst>
                <a:path extrusionOk="0" h="4494" w="4141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1"/>
            <p:cNvSpPr/>
            <p:nvPr/>
          </p:nvSpPr>
          <p:spPr>
            <a:xfrm>
              <a:off x="6467700" y="3108900"/>
              <a:ext cx="396550" cy="1791250"/>
            </a:xfrm>
            <a:custGeom>
              <a:rect b="b" l="l" r="r" t="t"/>
              <a:pathLst>
                <a:path extrusionOk="0" h="71650" w="15862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1"/>
            <p:cNvSpPr/>
            <p:nvPr/>
          </p:nvSpPr>
          <p:spPr>
            <a:xfrm>
              <a:off x="6694150" y="3425900"/>
              <a:ext cx="170100" cy="713575"/>
            </a:xfrm>
            <a:custGeom>
              <a:rect b="b" l="l" r="r" t="t"/>
              <a:pathLst>
                <a:path extrusionOk="0" h="28543" w="6804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1"/>
            <p:cNvSpPr/>
            <p:nvPr/>
          </p:nvSpPr>
          <p:spPr>
            <a:xfrm>
              <a:off x="5578575" y="4023925"/>
              <a:ext cx="478775" cy="632200"/>
            </a:xfrm>
            <a:custGeom>
              <a:rect b="b" l="l" r="r" t="t"/>
              <a:pathLst>
                <a:path extrusionOk="0" h="25288" w="19151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1"/>
            <p:cNvSpPr/>
            <p:nvPr/>
          </p:nvSpPr>
          <p:spPr>
            <a:xfrm>
              <a:off x="5824425" y="4187500"/>
              <a:ext cx="15725" cy="314275"/>
            </a:xfrm>
            <a:custGeom>
              <a:rect b="b" l="l" r="r" t="t"/>
              <a:pathLst>
                <a:path extrusionOk="0" h="12571" w="629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1"/>
            <p:cNvSpPr/>
            <p:nvPr/>
          </p:nvSpPr>
          <p:spPr>
            <a:xfrm>
              <a:off x="5823500" y="3806475"/>
              <a:ext cx="396525" cy="794825"/>
            </a:xfrm>
            <a:custGeom>
              <a:rect b="b" l="l" r="r" t="t"/>
              <a:pathLst>
                <a:path extrusionOk="0" h="31793" w="15861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1"/>
            <p:cNvSpPr/>
            <p:nvPr/>
          </p:nvSpPr>
          <p:spPr>
            <a:xfrm>
              <a:off x="694750" y="2954525"/>
              <a:ext cx="15750" cy="1954850"/>
            </a:xfrm>
            <a:custGeom>
              <a:rect b="b" l="l" r="r" t="t"/>
              <a:pathLst>
                <a:path extrusionOk="0" h="78194" w="63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1"/>
            <p:cNvSpPr/>
            <p:nvPr/>
          </p:nvSpPr>
          <p:spPr>
            <a:xfrm>
              <a:off x="758525" y="3878800"/>
              <a:ext cx="223700" cy="15750"/>
            </a:xfrm>
            <a:custGeom>
              <a:rect b="b" l="l" r="r" t="t"/>
              <a:pathLst>
                <a:path extrusionOk="0" h="630" w="8948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1"/>
            <p:cNvSpPr/>
            <p:nvPr/>
          </p:nvSpPr>
          <p:spPr>
            <a:xfrm>
              <a:off x="966475" y="3697650"/>
              <a:ext cx="170100" cy="1175700"/>
            </a:xfrm>
            <a:custGeom>
              <a:rect b="b" l="l" r="r" t="t"/>
              <a:pathLst>
                <a:path extrusionOk="0" h="47028" w="6804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1"/>
            <p:cNvSpPr/>
            <p:nvPr/>
          </p:nvSpPr>
          <p:spPr>
            <a:xfrm>
              <a:off x="794575" y="4078450"/>
              <a:ext cx="187650" cy="332750"/>
            </a:xfrm>
            <a:custGeom>
              <a:rect b="b" l="l" r="r" t="t"/>
              <a:pathLst>
                <a:path extrusionOk="0" h="13310" w="7506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1"/>
            <p:cNvSpPr/>
            <p:nvPr/>
          </p:nvSpPr>
          <p:spPr>
            <a:xfrm>
              <a:off x="1193850" y="4105250"/>
              <a:ext cx="14825" cy="813375"/>
            </a:xfrm>
            <a:custGeom>
              <a:rect b="b" l="l" r="r" t="t"/>
              <a:pathLst>
                <a:path extrusionOk="0" h="32535" w="593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1"/>
            <p:cNvSpPr/>
            <p:nvPr/>
          </p:nvSpPr>
          <p:spPr>
            <a:xfrm>
              <a:off x="6377125" y="4105250"/>
              <a:ext cx="15750" cy="857750"/>
            </a:xfrm>
            <a:custGeom>
              <a:rect b="b" l="l" r="r" t="t"/>
              <a:pathLst>
                <a:path extrusionOk="0" h="34310" w="63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1"/>
            <p:cNvSpPr/>
            <p:nvPr/>
          </p:nvSpPr>
          <p:spPr>
            <a:xfrm>
              <a:off x="1301075" y="3906075"/>
              <a:ext cx="715400" cy="278475"/>
            </a:xfrm>
            <a:custGeom>
              <a:rect b="b" l="l" r="r" t="t"/>
              <a:pathLst>
                <a:path extrusionOk="0" h="11139" w="28616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1"/>
            <p:cNvSpPr/>
            <p:nvPr/>
          </p:nvSpPr>
          <p:spPr>
            <a:xfrm>
              <a:off x="1355600" y="3997100"/>
              <a:ext cx="297650" cy="595025"/>
            </a:xfrm>
            <a:custGeom>
              <a:rect b="b" l="l" r="r" t="t"/>
              <a:pathLst>
                <a:path extrusionOk="0" h="23801" w="11906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1"/>
            <p:cNvSpPr/>
            <p:nvPr/>
          </p:nvSpPr>
          <p:spPr>
            <a:xfrm>
              <a:off x="1882425" y="4069200"/>
              <a:ext cx="14825" cy="206150"/>
            </a:xfrm>
            <a:custGeom>
              <a:rect b="b" l="l" r="r" t="t"/>
              <a:pathLst>
                <a:path extrusionOk="0" h="8246" w="593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1"/>
            <p:cNvSpPr/>
            <p:nvPr/>
          </p:nvSpPr>
          <p:spPr>
            <a:xfrm>
              <a:off x="3261425" y="5005475"/>
              <a:ext cx="265300" cy="191150"/>
            </a:xfrm>
            <a:custGeom>
              <a:rect b="b" l="l" r="r" t="t"/>
              <a:pathLst>
                <a:path extrusionOk="0" h="7646" w="10612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1"/>
            <p:cNvSpPr/>
            <p:nvPr/>
          </p:nvSpPr>
          <p:spPr>
            <a:xfrm>
              <a:off x="3268825" y="4997850"/>
              <a:ext cx="265300" cy="206375"/>
            </a:xfrm>
            <a:custGeom>
              <a:rect b="b" l="l" r="r" t="t"/>
              <a:pathLst>
                <a:path extrusionOk="0" h="8255" w="10612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1"/>
            <p:cNvSpPr/>
            <p:nvPr/>
          </p:nvSpPr>
          <p:spPr>
            <a:xfrm>
              <a:off x="3389900" y="4063650"/>
              <a:ext cx="271775" cy="1028750"/>
            </a:xfrm>
            <a:custGeom>
              <a:rect b="b" l="l" r="r" t="t"/>
              <a:pathLst>
                <a:path extrusionOk="0" h="41150" w="10871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1"/>
            <p:cNvSpPr/>
            <p:nvPr/>
          </p:nvSpPr>
          <p:spPr>
            <a:xfrm>
              <a:off x="3382525" y="4055650"/>
              <a:ext cx="287450" cy="1044125"/>
            </a:xfrm>
            <a:custGeom>
              <a:rect b="b" l="l" r="r" t="t"/>
              <a:pathLst>
                <a:path extrusionOk="0" h="41765" w="11498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1"/>
            <p:cNvSpPr/>
            <p:nvPr/>
          </p:nvSpPr>
          <p:spPr>
            <a:xfrm>
              <a:off x="3397300" y="3850150"/>
              <a:ext cx="427050" cy="427050"/>
            </a:xfrm>
            <a:custGeom>
              <a:rect b="b" l="l" r="r" t="t"/>
              <a:pathLst>
                <a:path extrusionOk="0" h="17082" w="17082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1"/>
            <p:cNvSpPr/>
            <p:nvPr/>
          </p:nvSpPr>
          <p:spPr>
            <a:xfrm>
              <a:off x="3389900" y="3841825"/>
              <a:ext cx="442750" cy="442750"/>
            </a:xfrm>
            <a:custGeom>
              <a:rect b="b" l="l" r="r" t="t"/>
              <a:pathLst>
                <a:path extrusionOk="0" h="17710" w="1771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1"/>
            <p:cNvSpPr/>
            <p:nvPr/>
          </p:nvSpPr>
          <p:spPr>
            <a:xfrm>
              <a:off x="4143175" y="5005475"/>
              <a:ext cx="265300" cy="191150"/>
            </a:xfrm>
            <a:custGeom>
              <a:rect b="b" l="l" r="r" t="t"/>
              <a:pathLst>
                <a:path extrusionOk="0" h="7646" w="10612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1"/>
            <p:cNvSpPr/>
            <p:nvPr/>
          </p:nvSpPr>
          <p:spPr>
            <a:xfrm>
              <a:off x="4135800" y="4997850"/>
              <a:ext cx="265275" cy="206375"/>
            </a:xfrm>
            <a:custGeom>
              <a:rect b="b" l="l" r="r" t="t"/>
              <a:pathLst>
                <a:path extrusionOk="0" h="8255" w="10611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1"/>
            <p:cNvSpPr/>
            <p:nvPr/>
          </p:nvSpPr>
          <p:spPr>
            <a:xfrm>
              <a:off x="4008250" y="4063650"/>
              <a:ext cx="271750" cy="1028750"/>
            </a:xfrm>
            <a:custGeom>
              <a:rect b="b" l="l" r="r" t="t"/>
              <a:pathLst>
                <a:path extrusionOk="0" h="41150" w="1087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1"/>
            <p:cNvSpPr/>
            <p:nvPr/>
          </p:nvSpPr>
          <p:spPr>
            <a:xfrm>
              <a:off x="3999925" y="4055650"/>
              <a:ext cx="287475" cy="1044125"/>
            </a:xfrm>
            <a:custGeom>
              <a:rect b="b" l="l" r="r" t="t"/>
              <a:pathLst>
                <a:path extrusionOk="0" h="41765" w="11499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1"/>
            <p:cNvSpPr/>
            <p:nvPr/>
          </p:nvSpPr>
          <p:spPr>
            <a:xfrm>
              <a:off x="3844650" y="3850150"/>
              <a:ext cx="427950" cy="427050"/>
            </a:xfrm>
            <a:custGeom>
              <a:rect b="b" l="l" r="r" t="t"/>
              <a:pathLst>
                <a:path extrusionOk="0" h="17082" w="17118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1"/>
            <p:cNvSpPr/>
            <p:nvPr/>
          </p:nvSpPr>
          <p:spPr>
            <a:xfrm>
              <a:off x="3837250" y="3841825"/>
              <a:ext cx="442750" cy="442750"/>
            </a:xfrm>
            <a:custGeom>
              <a:rect b="b" l="l" r="r" t="t"/>
              <a:pathLst>
                <a:path extrusionOk="0" h="17710" w="1771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1"/>
            <p:cNvSpPr/>
            <p:nvPr/>
          </p:nvSpPr>
          <p:spPr>
            <a:xfrm>
              <a:off x="3685675" y="2397200"/>
              <a:ext cx="332750" cy="450150"/>
            </a:xfrm>
            <a:custGeom>
              <a:rect b="b" l="l" r="r" t="t"/>
              <a:pathLst>
                <a:path extrusionOk="0" h="18006" w="1331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1"/>
            <p:cNvSpPr/>
            <p:nvPr/>
          </p:nvSpPr>
          <p:spPr>
            <a:xfrm>
              <a:off x="3710625" y="2388875"/>
              <a:ext cx="312425" cy="466800"/>
            </a:xfrm>
            <a:custGeom>
              <a:rect b="b" l="l" r="r" t="t"/>
              <a:pathLst>
                <a:path extrusionOk="0" h="18672" w="12497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1"/>
            <p:cNvSpPr/>
            <p:nvPr/>
          </p:nvSpPr>
          <p:spPr>
            <a:xfrm>
              <a:off x="3762400" y="2725350"/>
              <a:ext cx="136800" cy="153425"/>
            </a:xfrm>
            <a:custGeom>
              <a:rect b="b" l="l" r="r" t="t"/>
              <a:pathLst>
                <a:path extrusionOk="0" h="6137" w="5472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3755000" y="2717000"/>
              <a:ext cx="151600" cy="169525"/>
            </a:xfrm>
            <a:custGeom>
              <a:rect b="b" l="l" r="r" t="t"/>
              <a:pathLst>
                <a:path extrusionOk="0" h="6781" w="6064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1"/>
            <p:cNvSpPr/>
            <p:nvPr/>
          </p:nvSpPr>
          <p:spPr>
            <a:xfrm>
              <a:off x="3642950" y="2338775"/>
              <a:ext cx="450350" cy="524625"/>
            </a:xfrm>
            <a:custGeom>
              <a:rect b="b" l="l" r="r" t="t"/>
              <a:pathLst>
                <a:path extrusionOk="0" h="20985" w="18014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1"/>
            <p:cNvSpPr/>
            <p:nvPr/>
          </p:nvSpPr>
          <p:spPr>
            <a:xfrm>
              <a:off x="3658875" y="2330650"/>
              <a:ext cx="406700" cy="540725"/>
            </a:xfrm>
            <a:custGeom>
              <a:rect b="b" l="l" r="r" t="t"/>
              <a:pathLst>
                <a:path extrusionOk="0" h="21629" w="16268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1"/>
            <p:cNvSpPr/>
            <p:nvPr/>
          </p:nvSpPr>
          <p:spPr>
            <a:xfrm>
              <a:off x="3633000" y="2838275"/>
              <a:ext cx="438125" cy="93175"/>
            </a:xfrm>
            <a:custGeom>
              <a:rect b="b" l="l" r="r" t="t"/>
              <a:pathLst>
                <a:path extrusionOk="0" h="3727" w="17525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1"/>
            <p:cNvSpPr/>
            <p:nvPr/>
          </p:nvSpPr>
          <p:spPr>
            <a:xfrm>
              <a:off x="3624675" y="2830675"/>
              <a:ext cx="454750" cy="108425"/>
            </a:xfrm>
            <a:custGeom>
              <a:rect b="b" l="l" r="r" t="t"/>
              <a:pathLst>
                <a:path extrusionOk="0" h="4337" w="1819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1"/>
            <p:cNvSpPr/>
            <p:nvPr/>
          </p:nvSpPr>
          <p:spPr>
            <a:xfrm>
              <a:off x="3174550" y="2857500"/>
              <a:ext cx="244950" cy="223675"/>
            </a:xfrm>
            <a:custGeom>
              <a:rect b="b" l="l" r="r" t="t"/>
              <a:pathLst>
                <a:path extrusionOk="0" h="8947" w="9798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1"/>
            <p:cNvSpPr/>
            <p:nvPr/>
          </p:nvSpPr>
          <p:spPr>
            <a:xfrm>
              <a:off x="3165325" y="2849175"/>
              <a:ext cx="261575" cy="239575"/>
            </a:xfrm>
            <a:custGeom>
              <a:rect b="b" l="l" r="r" t="t"/>
              <a:pathLst>
                <a:path extrusionOk="0" h="9583" w="10463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1"/>
            <p:cNvSpPr/>
            <p:nvPr/>
          </p:nvSpPr>
          <p:spPr>
            <a:xfrm>
              <a:off x="3119100" y="3076550"/>
              <a:ext cx="183025" cy="423600"/>
            </a:xfrm>
            <a:custGeom>
              <a:rect b="b" l="l" r="r" t="t"/>
              <a:pathLst>
                <a:path extrusionOk="0" h="16944" w="7321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1"/>
            <p:cNvSpPr/>
            <p:nvPr/>
          </p:nvSpPr>
          <p:spPr>
            <a:xfrm>
              <a:off x="3110775" y="3068775"/>
              <a:ext cx="198750" cy="439425"/>
            </a:xfrm>
            <a:custGeom>
              <a:rect b="b" l="l" r="r" t="t"/>
              <a:pathLst>
                <a:path extrusionOk="0" h="17577" w="795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1"/>
            <p:cNvSpPr/>
            <p:nvPr/>
          </p:nvSpPr>
          <p:spPr>
            <a:xfrm>
              <a:off x="3104300" y="2951775"/>
              <a:ext cx="378050" cy="561575"/>
            </a:xfrm>
            <a:custGeom>
              <a:rect b="b" l="l" r="r" t="t"/>
              <a:pathLst>
                <a:path extrusionOk="0" h="22463" w="15122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3113550" y="2944025"/>
              <a:ext cx="376200" cy="577100"/>
            </a:xfrm>
            <a:custGeom>
              <a:rect b="b" l="l" r="r" t="t"/>
              <a:pathLst>
                <a:path extrusionOk="0" h="23084" w="15048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1"/>
            <p:cNvSpPr/>
            <p:nvPr/>
          </p:nvSpPr>
          <p:spPr>
            <a:xfrm>
              <a:off x="4058150" y="2922175"/>
              <a:ext cx="1011175" cy="521400"/>
            </a:xfrm>
            <a:custGeom>
              <a:rect b="b" l="l" r="r" t="t"/>
              <a:pathLst>
                <a:path extrusionOk="0" h="20856" w="40447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1"/>
            <p:cNvSpPr/>
            <p:nvPr/>
          </p:nvSpPr>
          <p:spPr>
            <a:xfrm>
              <a:off x="4049825" y="2914800"/>
              <a:ext cx="1026900" cy="537025"/>
            </a:xfrm>
            <a:custGeom>
              <a:rect b="b" l="l" r="r" t="t"/>
              <a:pathLst>
                <a:path extrusionOk="0" h="21481" w="41076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5032325" y="2936500"/>
              <a:ext cx="282850" cy="248425"/>
            </a:xfrm>
            <a:custGeom>
              <a:rect b="b" l="l" r="r" t="t"/>
              <a:pathLst>
                <a:path extrusionOk="0" h="9937" w="11314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5024000" y="2928650"/>
              <a:ext cx="291175" cy="263450"/>
            </a:xfrm>
            <a:custGeom>
              <a:rect b="b" l="l" r="r" t="t"/>
              <a:pathLst>
                <a:path extrusionOk="0" h="10538" w="11647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5170975" y="3049725"/>
              <a:ext cx="49925" cy="34225"/>
            </a:xfrm>
            <a:custGeom>
              <a:rect b="b" l="l" r="r" t="t"/>
              <a:pathLst>
                <a:path extrusionOk="0" h="1369" w="1997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5177425" y="3078150"/>
              <a:ext cx="36075" cy="32750"/>
            </a:xfrm>
            <a:custGeom>
              <a:rect b="b" l="l" r="r" t="t"/>
              <a:pathLst>
                <a:path extrusionOk="0" h="1310" w="1443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5175600" y="3110600"/>
              <a:ext cx="33275" cy="33575"/>
            </a:xfrm>
            <a:custGeom>
              <a:rect b="b" l="l" r="r" t="t"/>
              <a:pathLst>
                <a:path extrusionOk="0" h="1343" w="1331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5094250" y="3007225"/>
              <a:ext cx="42550" cy="15725"/>
            </a:xfrm>
            <a:custGeom>
              <a:rect b="b" l="l" r="r" t="t"/>
              <a:pathLst>
                <a:path extrusionOk="0" h="629" w="1702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3419475" y="2893525"/>
              <a:ext cx="818000" cy="942775"/>
            </a:xfrm>
            <a:custGeom>
              <a:rect b="b" l="l" r="r" t="t"/>
              <a:pathLst>
                <a:path extrusionOk="0" h="37711" w="3272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3411175" y="2886150"/>
              <a:ext cx="833700" cy="957550"/>
            </a:xfrm>
            <a:custGeom>
              <a:rect b="b" l="l" r="r" t="t"/>
              <a:pathLst>
                <a:path extrusionOk="0" h="38302" w="33348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3472175" y="3836275"/>
              <a:ext cx="732025" cy="440925"/>
            </a:xfrm>
            <a:custGeom>
              <a:rect b="b" l="l" r="r" t="t"/>
              <a:pathLst>
                <a:path extrusionOk="0" h="17637" w="29281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3468475" y="3828900"/>
              <a:ext cx="737575" cy="455675"/>
            </a:xfrm>
            <a:custGeom>
              <a:rect b="b" l="l" r="r" t="t"/>
              <a:pathLst>
                <a:path extrusionOk="0" h="18227" w="29503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795650" y="4161625"/>
              <a:ext cx="109100" cy="415025"/>
            </a:xfrm>
            <a:custGeom>
              <a:rect b="b" l="l" r="r" t="t"/>
              <a:pathLst>
                <a:path extrusionOk="0" h="16601" w="4364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788275" y="4154225"/>
              <a:ext cx="123875" cy="430750"/>
            </a:xfrm>
            <a:custGeom>
              <a:rect b="b" l="l" r="r" t="t"/>
              <a:pathLst>
                <a:path extrusionOk="0" h="17230" w="4955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767925" y="4511925"/>
              <a:ext cx="164550" cy="525000"/>
            </a:xfrm>
            <a:custGeom>
              <a:rect b="b" l="l" r="r" t="t"/>
              <a:pathLst>
                <a:path extrusionOk="0" h="21000" w="6582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760550" y="4503600"/>
              <a:ext cx="179325" cy="540725"/>
            </a:xfrm>
            <a:custGeom>
              <a:rect b="b" l="l" r="r" t="t"/>
              <a:pathLst>
                <a:path extrusionOk="0" h="21629" w="7173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244800" y="4999025"/>
              <a:ext cx="1202500" cy="159000"/>
            </a:xfrm>
            <a:custGeom>
              <a:rect b="b" l="l" r="r" t="t"/>
              <a:pathLst>
                <a:path extrusionOk="0" h="6360" w="4810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237400" y="4991250"/>
              <a:ext cx="1217275" cy="174150"/>
            </a:xfrm>
            <a:custGeom>
              <a:rect b="b" l="l" r="r" t="t"/>
              <a:pathLst>
                <a:path extrusionOk="0" h="6966" w="48691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253125" y="5145975"/>
              <a:ext cx="73025" cy="72125"/>
            </a:xfrm>
            <a:custGeom>
              <a:rect b="b" l="l" r="r" t="t"/>
              <a:pathLst>
                <a:path extrusionOk="0" h="2885" w="2921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245725" y="5137650"/>
              <a:ext cx="87825" cy="88750"/>
            </a:xfrm>
            <a:custGeom>
              <a:rect b="b" l="l" r="r" t="t"/>
              <a:pathLst>
                <a:path extrusionOk="0" h="3550" w="3513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09525" y="5145975"/>
              <a:ext cx="73050" cy="72125"/>
            </a:xfrm>
            <a:custGeom>
              <a:rect b="b" l="l" r="r" t="t"/>
              <a:pathLst>
                <a:path extrusionOk="0" h="2885" w="2922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802125" y="5137650"/>
              <a:ext cx="87825" cy="88750"/>
            </a:xfrm>
            <a:custGeom>
              <a:rect b="b" l="l" r="r" t="t"/>
              <a:pathLst>
                <a:path extrusionOk="0" h="3550" w="3513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4369625" y="5145975"/>
              <a:ext cx="72125" cy="72125"/>
            </a:xfrm>
            <a:custGeom>
              <a:rect b="b" l="l" r="r" t="t"/>
              <a:pathLst>
                <a:path extrusionOk="0" h="2885" w="2885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4362225" y="5137650"/>
              <a:ext cx="87850" cy="88750"/>
            </a:xfrm>
            <a:custGeom>
              <a:rect b="b" l="l" r="r" t="t"/>
              <a:pathLst>
                <a:path extrusionOk="0" h="3550" w="3514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3325200" y="3763275"/>
              <a:ext cx="108175" cy="466775"/>
            </a:xfrm>
            <a:custGeom>
              <a:rect b="b" l="l" r="r" t="t"/>
              <a:pathLst>
                <a:path extrusionOk="0" h="18671" w="4327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3317825" y="3755875"/>
              <a:ext cx="122950" cy="482500"/>
            </a:xfrm>
            <a:custGeom>
              <a:rect b="b" l="l" r="r" t="t"/>
              <a:pathLst>
                <a:path extrusionOk="0" h="19300" w="4918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3264200" y="3666225"/>
              <a:ext cx="169175" cy="86900"/>
            </a:xfrm>
            <a:custGeom>
              <a:rect b="b" l="l" r="r" t="t"/>
              <a:pathLst>
                <a:path extrusionOk="0" h="3476" w="6767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3255900" y="3658825"/>
              <a:ext cx="184875" cy="102625"/>
            </a:xfrm>
            <a:custGeom>
              <a:rect b="b" l="l" r="r" t="t"/>
              <a:pathLst>
                <a:path extrusionOk="0" h="4105" w="7395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4271650" y="3763275"/>
              <a:ext cx="107250" cy="466775"/>
            </a:xfrm>
            <a:custGeom>
              <a:rect b="b" l="l" r="r" t="t"/>
              <a:pathLst>
                <a:path extrusionOk="0" h="18671" w="429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1"/>
            <p:cNvSpPr/>
            <p:nvPr/>
          </p:nvSpPr>
          <p:spPr>
            <a:xfrm>
              <a:off x="4264275" y="3755875"/>
              <a:ext cx="122950" cy="482500"/>
            </a:xfrm>
            <a:custGeom>
              <a:rect b="b" l="l" r="r" t="t"/>
              <a:pathLst>
                <a:path extrusionOk="0" h="19300" w="4918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1"/>
            <p:cNvSpPr/>
            <p:nvPr/>
          </p:nvSpPr>
          <p:spPr>
            <a:xfrm>
              <a:off x="4271650" y="3666225"/>
              <a:ext cx="169175" cy="86900"/>
            </a:xfrm>
            <a:custGeom>
              <a:rect b="b" l="l" r="r" t="t"/>
              <a:pathLst>
                <a:path extrusionOk="0" h="3476" w="6767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1"/>
            <p:cNvSpPr/>
            <p:nvPr/>
          </p:nvSpPr>
          <p:spPr>
            <a:xfrm>
              <a:off x="4264275" y="3658825"/>
              <a:ext cx="183950" cy="102625"/>
            </a:xfrm>
            <a:custGeom>
              <a:rect b="b" l="l" r="r" t="t"/>
              <a:pathLst>
                <a:path extrusionOk="0" h="4105" w="7358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1"/>
            <p:cNvSpPr/>
            <p:nvPr/>
          </p:nvSpPr>
          <p:spPr>
            <a:xfrm>
              <a:off x="3376050" y="3036800"/>
              <a:ext cx="949250" cy="1256100"/>
            </a:xfrm>
            <a:custGeom>
              <a:rect b="b" l="l" r="r" t="t"/>
              <a:pathLst>
                <a:path extrusionOk="0" h="50244" w="3797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3367725" y="3029400"/>
              <a:ext cx="964950" cy="1271825"/>
            </a:xfrm>
            <a:custGeom>
              <a:rect b="b" l="l" r="r" t="t"/>
              <a:pathLst>
                <a:path extrusionOk="0" h="50873" w="38598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3376050" y="3089475"/>
              <a:ext cx="949250" cy="1256100"/>
            </a:xfrm>
            <a:custGeom>
              <a:rect b="b" l="l" r="r" t="t"/>
              <a:pathLst>
                <a:path extrusionOk="0" h="50244" w="3797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1"/>
            <p:cNvSpPr/>
            <p:nvPr/>
          </p:nvSpPr>
          <p:spPr>
            <a:xfrm>
              <a:off x="3367725" y="3082075"/>
              <a:ext cx="964950" cy="1270900"/>
            </a:xfrm>
            <a:custGeom>
              <a:rect b="b" l="l" r="r" t="t"/>
              <a:pathLst>
                <a:path extrusionOk="0" h="50836" w="38598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86350" lIns="186350" spcFirstLastPara="1" rIns="186350" wrap="square" tIns="186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6" name="Google Shape;1886;p34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87" name="Google Shape;1887;p34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934125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4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4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4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4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4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4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4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4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4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4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4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4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4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4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4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4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4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4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4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4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4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4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4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4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4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4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4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4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4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4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4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4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4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4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4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4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4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6" name="Google Shape;2096;p34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097" name="Google Shape;2097;p34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098" name="Google Shape;2098;p34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34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0" name="Google Shape;2100;p34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01" name="Google Shape;2101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2" name="Google Shape;2102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3" name="Google Shape;2103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04" name="Google Shape;2104;p34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05" name="Google Shape;2105;p34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06" name="Google Shape;2106;p34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34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8" name="Google Shape;2108;p34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09" name="Google Shape;2109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0" name="Google Shape;2110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1" name="Google Shape;2111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2" name="Google Shape;2112;p34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13" name="Google Shape;2113;p34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14" name="Google Shape;2114;p34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34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6" name="Google Shape;2116;p34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17" name="Google Shape;2117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8" name="Google Shape;2118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9" name="Google Shape;2119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0" name="Google Shape;2120;p34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21" name="Google Shape;2121;p34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22" name="Google Shape;2122;p34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34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4" name="Google Shape;2124;p34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25" name="Google Shape;2125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6" name="Google Shape;2126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7" name="Google Shape;2127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28" name="Google Shape;2128;p34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29" name="Google Shape;2129;p34"/>
          <p:cNvSpPr txBox="1"/>
          <p:nvPr>
            <p:ph idx="1" type="subTitle"/>
          </p:nvPr>
        </p:nvSpPr>
        <p:spPr>
          <a:xfrm>
            <a:off x="1664208" y="638793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30" name="Google Shape;2130;p34"/>
          <p:cNvSpPr txBox="1"/>
          <p:nvPr>
            <p:ph idx="3" type="subTitle"/>
          </p:nvPr>
        </p:nvSpPr>
        <p:spPr>
          <a:xfrm>
            <a:off x="1664208" y="1606910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 and Relational Schema</a:t>
            </a:r>
            <a:endParaRPr/>
          </a:p>
        </p:txBody>
      </p:sp>
      <p:sp>
        <p:nvSpPr>
          <p:cNvPr id="2131" name="Google Shape;2131;p34"/>
          <p:cNvSpPr txBox="1"/>
          <p:nvPr>
            <p:ph idx="5" type="subTitle"/>
          </p:nvPr>
        </p:nvSpPr>
        <p:spPr>
          <a:xfrm>
            <a:off x="1664208" y="2843752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DDL and DML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34"/>
          <p:cNvSpPr txBox="1"/>
          <p:nvPr>
            <p:ph idx="7" type="subTitle"/>
          </p:nvPr>
        </p:nvSpPr>
        <p:spPr>
          <a:xfrm>
            <a:off x="1664208" y="3937069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2133" name="Google Shape;2133;p34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4" name="Google Shape;2134;p34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5" name="Google Shape;2135;p34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6" name="Google Shape;2136;p34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5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DDL Queries</a:t>
            </a:r>
            <a:endParaRPr/>
          </a:p>
        </p:txBody>
      </p:sp>
      <p:pic>
        <p:nvPicPr>
          <p:cNvPr id="2517" name="Google Shape;2517;p52" title="UserAccount DD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0724"/>
            <a:ext cx="9144003" cy="352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5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DDL Queries</a:t>
            </a:r>
            <a:endParaRPr/>
          </a:p>
        </p:txBody>
      </p:sp>
      <p:pic>
        <p:nvPicPr>
          <p:cNvPr id="2523" name="Google Shape;2523;p53" title="Studio DD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9487"/>
            <a:ext cx="9143997" cy="328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Google Shape;2524;p53" title="MovieActor DD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013" y="1066715"/>
            <a:ext cx="5241277" cy="196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DDL Queries</a:t>
            </a:r>
            <a:endParaRPr/>
          </a:p>
        </p:txBody>
      </p:sp>
      <p:pic>
        <p:nvPicPr>
          <p:cNvPr id="2530" name="Google Shape;2530;p54" title="Rating DD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" y="3011328"/>
            <a:ext cx="9144003" cy="391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54" title="Genre DD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150" y="1066728"/>
            <a:ext cx="4986993" cy="17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55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DDL Queries</a:t>
            </a:r>
            <a:endParaRPr/>
          </a:p>
        </p:txBody>
      </p:sp>
      <p:pic>
        <p:nvPicPr>
          <p:cNvPr id="2537" name="Google Shape;2537;p55" title="Director DD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9775"/>
            <a:ext cx="9105577" cy="32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55" title="Actor DD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713" y="1066728"/>
            <a:ext cx="6173870" cy="220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56"/>
          <p:cNvSpPr txBox="1"/>
          <p:nvPr>
            <p:ph type="title"/>
          </p:nvPr>
        </p:nvSpPr>
        <p:spPr>
          <a:xfrm>
            <a:off x="2116500" y="338325"/>
            <a:ext cx="4911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(DELETE)</a:t>
            </a:r>
            <a:endParaRPr/>
          </a:p>
        </p:txBody>
      </p:sp>
      <p:pic>
        <p:nvPicPr>
          <p:cNvPr id="2544" name="Google Shape;2544;p56" title="DELETE Actor by ActorNa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4950"/>
            <a:ext cx="9144000" cy="29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7"/>
          <p:cNvSpPr txBox="1"/>
          <p:nvPr>
            <p:ph type="title"/>
          </p:nvPr>
        </p:nvSpPr>
        <p:spPr>
          <a:xfrm>
            <a:off x="2108852" y="323025"/>
            <a:ext cx="4926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(DELETE)</a:t>
            </a:r>
            <a:endParaRPr/>
          </a:p>
        </p:txBody>
      </p:sp>
      <p:pic>
        <p:nvPicPr>
          <p:cNvPr id="2550" name="Google Shape;2550;p57" title="DELETE HORROR GEN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4325"/>
            <a:ext cx="9144000" cy="29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58"/>
          <p:cNvSpPr txBox="1"/>
          <p:nvPr>
            <p:ph type="title"/>
          </p:nvPr>
        </p:nvSpPr>
        <p:spPr>
          <a:xfrm>
            <a:off x="2231402" y="338325"/>
            <a:ext cx="4681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(UPDATE)</a:t>
            </a:r>
            <a:endParaRPr/>
          </a:p>
        </p:txBody>
      </p:sp>
      <p:pic>
        <p:nvPicPr>
          <p:cNvPr id="2556" name="Google Shape;2556;p58" title="UPDATE Director birthda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0035"/>
            <a:ext cx="9144000" cy="2553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59"/>
          <p:cNvSpPr txBox="1"/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(SELECT)</a:t>
            </a:r>
            <a:endParaRPr/>
          </a:p>
        </p:txBody>
      </p:sp>
      <p:pic>
        <p:nvPicPr>
          <p:cNvPr id="2562" name="Google Shape;2562;p59" title="SELECT all movies with director and gen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925" y="1219125"/>
            <a:ext cx="5754144" cy="39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60"/>
          <p:cNvSpPr txBox="1"/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(SELECT)</a:t>
            </a:r>
            <a:endParaRPr/>
          </a:p>
        </p:txBody>
      </p:sp>
      <p:pic>
        <p:nvPicPr>
          <p:cNvPr id="2568" name="Google Shape;2568;p60" title="SELECT top rated mov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925" y="1219125"/>
            <a:ext cx="5754144" cy="39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61"/>
          <p:cNvSpPr txBox="1"/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(SELECT)</a:t>
            </a:r>
            <a:endParaRPr/>
          </a:p>
        </p:txBody>
      </p:sp>
      <p:pic>
        <p:nvPicPr>
          <p:cNvPr id="2574" name="Google Shape;2574;p61" title="SELECT all Movies released after 2000 with a certain stud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00" y="1112675"/>
            <a:ext cx="6238996" cy="39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35"/>
          <p:cNvSpPr txBox="1"/>
          <p:nvPr>
            <p:ph type="title"/>
          </p:nvPr>
        </p:nvSpPr>
        <p:spPr>
          <a:xfrm>
            <a:off x="2971800" y="2557711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Introduction</a:t>
            </a:r>
            <a:endParaRPr sz="4700"/>
          </a:p>
        </p:txBody>
      </p:sp>
      <p:sp>
        <p:nvSpPr>
          <p:cNvPr id="2142" name="Google Shape;2142;p35"/>
          <p:cNvSpPr txBox="1"/>
          <p:nvPr>
            <p:ph idx="2" type="title"/>
          </p:nvPr>
        </p:nvSpPr>
        <p:spPr>
          <a:xfrm>
            <a:off x="2971800" y="1444313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62"/>
          <p:cNvSpPr txBox="1"/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(SELECT)</a:t>
            </a:r>
            <a:endParaRPr/>
          </a:p>
        </p:txBody>
      </p:sp>
      <p:pic>
        <p:nvPicPr>
          <p:cNvPr id="2580" name="Google Shape;2580;p62" title="SELECT movie by gen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088" y="1066725"/>
            <a:ext cx="5661820" cy="39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63"/>
          <p:cNvSpPr txBox="1"/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(INSERT)</a:t>
            </a:r>
            <a:endParaRPr/>
          </a:p>
        </p:txBody>
      </p:sp>
      <p:pic>
        <p:nvPicPr>
          <p:cNvPr id="2586" name="Google Shape;2586;p63" title="INSERT INTO GEN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3870"/>
            <a:ext cx="9144003" cy="283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64"/>
          <p:cNvSpPr txBox="1"/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(INSERT)</a:t>
            </a:r>
            <a:endParaRPr/>
          </a:p>
        </p:txBody>
      </p:sp>
      <p:pic>
        <p:nvPicPr>
          <p:cNvPr id="2592" name="Google Shape;2592;p64" title="INSERT INTO STUD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5" y="3323673"/>
            <a:ext cx="9068175" cy="181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3" name="Google Shape;2593;p64" title="INSERT INTO Act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25" y="1623657"/>
            <a:ext cx="9144003" cy="183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65"/>
          <p:cNvSpPr txBox="1"/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(INSERT)</a:t>
            </a:r>
            <a:endParaRPr/>
          </a:p>
        </p:txBody>
      </p:sp>
      <p:pic>
        <p:nvPicPr>
          <p:cNvPr id="2599" name="Google Shape;2599;p65" title="INSERT INTO Movieact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9770"/>
            <a:ext cx="9144001" cy="262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65" title="INSERT INTO UserAccou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100" y="1066725"/>
            <a:ext cx="7271796" cy="2030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66"/>
          <p:cNvSpPr txBox="1"/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(INSERT)</a:t>
            </a:r>
            <a:endParaRPr/>
          </a:p>
        </p:txBody>
      </p:sp>
      <p:pic>
        <p:nvPicPr>
          <p:cNvPr id="2606" name="Google Shape;2606;p66" title="INSERT INTO Ra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7575"/>
            <a:ext cx="8839199" cy="2468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36"/>
          <p:cNvSpPr txBox="1"/>
          <p:nvPr>
            <p:ph type="title"/>
          </p:nvPr>
        </p:nvSpPr>
        <p:spPr>
          <a:xfrm>
            <a:off x="2167200" y="1120726"/>
            <a:ext cx="48096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Movie Database Project about?</a:t>
            </a:r>
            <a:endParaRPr/>
          </a:p>
        </p:txBody>
      </p:sp>
      <p:sp>
        <p:nvSpPr>
          <p:cNvPr id="2148" name="Google Shape;2148;p36"/>
          <p:cNvSpPr txBox="1"/>
          <p:nvPr>
            <p:ph type="title"/>
          </p:nvPr>
        </p:nvSpPr>
        <p:spPr>
          <a:xfrm>
            <a:off x="2167200" y="2259874"/>
            <a:ext cx="4809600" cy="21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It </a:t>
            </a:r>
            <a:r>
              <a:rPr lang="en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is a database designed to efficiently store, manage, and retrieve detailed information about movies, directors, studios, genres, actors, and user ratings.</a:t>
            </a:r>
            <a:endParaRPr sz="2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7"/>
          <p:cNvSpPr txBox="1"/>
          <p:nvPr>
            <p:ph type="title"/>
          </p:nvPr>
        </p:nvSpPr>
        <p:spPr>
          <a:xfrm>
            <a:off x="909050" y="2002200"/>
            <a:ext cx="18564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 and Roles</a:t>
            </a:r>
            <a:endParaRPr/>
          </a:p>
        </p:txBody>
      </p:sp>
      <p:sp>
        <p:nvSpPr>
          <p:cNvPr id="2154" name="Google Shape;2154;p37"/>
          <p:cNvSpPr txBox="1"/>
          <p:nvPr>
            <p:ph type="title"/>
          </p:nvPr>
        </p:nvSpPr>
        <p:spPr>
          <a:xfrm>
            <a:off x="2765400" y="311706"/>
            <a:ext cx="4963800" cy="45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Stores movie information such as title, release date, runtime, synopsis, and links to director, studio, and genre.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Director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Stores information about directors, including name and birthdate.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Studio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Contains studio names and foundation years.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Genre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Lists all possible movie genres.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Actor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Stores actor names and birthdates.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MovieActor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Associative table representing the many-to-many relationship between movies and actors; includes role names.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UserAccount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Stores registered users who can rate movies.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Rating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Stores user ratings for movies and rating dates.</a:t>
            </a:r>
            <a:endParaRPr b="1"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38"/>
          <p:cNvSpPr txBox="1"/>
          <p:nvPr>
            <p:ph type="title"/>
          </p:nvPr>
        </p:nvSpPr>
        <p:spPr>
          <a:xfrm>
            <a:off x="909050" y="2002200"/>
            <a:ext cx="18564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Uses</a:t>
            </a:r>
            <a:endParaRPr/>
          </a:p>
        </p:txBody>
      </p:sp>
      <p:sp>
        <p:nvSpPr>
          <p:cNvPr id="2160" name="Google Shape;2160;p38"/>
          <p:cNvSpPr txBox="1"/>
          <p:nvPr>
            <p:ph type="title"/>
          </p:nvPr>
        </p:nvSpPr>
        <p:spPr>
          <a:xfrm>
            <a:off x="2716075" y="794701"/>
            <a:ext cx="4963800" cy="3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Applications and Dashboards 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– Display movies with director/studio names, average ratings, and actor lists.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 Recommendation Systems 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– Use ratings and genre information to suggest movies to users.</a:t>
            </a:r>
            <a:endParaRPr b="1"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Analytics and Reporting 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– Generate insights like top-rated movies, most active actors, or genre trends.</a:t>
            </a:r>
            <a:endParaRPr b="1"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Administrative Management 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– Help studios or film festivals manage movie metadata, personnel, and user feedback efficiently.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9"/>
          <p:cNvSpPr txBox="1"/>
          <p:nvPr>
            <p:ph type="title"/>
          </p:nvPr>
        </p:nvSpPr>
        <p:spPr>
          <a:xfrm>
            <a:off x="2971800" y="2557711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ER Diagram</a:t>
            </a:r>
            <a:endParaRPr sz="4700"/>
          </a:p>
        </p:txBody>
      </p:sp>
      <p:sp>
        <p:nvSpPr>
          <p:cNvPr id="2166" name="Google Shape;2166;p39"/>
          <p:cNvSpPr txBox="1"/>
          <p:nvPr>
            <p:ph idx="2" type="title"/>
          </p:nvPr>
        </p:nvSpPr>
        <p:spPr>
          <a:xfrm>
            <a:off x="2971800" y="1444313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1" name="Google Shape;2171;p40"/>
          <p:cNvGrpSpPr/>
          <p:nvPr/>
        </p:nvGrpSpPr>
        <p:grpSpPr>
          <a:xfrm>
            <a:off x="1819024" y="3893816"/>
            <a:ext cx="175013" cy="27000"/>
            <a:chOff x="5662375" y="212375"/>
            <a:chExt cx="175013" cy="27000"/>
          </a:xfrm>
        </p:grpSpPr>
        <p:sp>
          <p:nvSpPr>
            <p:cNvPr id="2172" name="Google Shape;217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75" name="Google Shape;2175;p40"/>
          <p:cNvGrpSpPr/>
          <p:nvPr/>
        </p:nvGrpSpPr>
        <p:grpSpPr>
          <a:xfrm>
            <a:off x="4484494" y="3893828"/>
            <a:ext cx="175013" cy="27000"/>
            <a:chOff x="5662375" y="212375"/>
            <a:chExt cx="175013" cy="27000"/>
          </a:xfrm>
        </p:grpSpPr>
        <p:sp>
          <p:nvSpPr>
            <p:cNvPr id="2176" name="Google Shape;2176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79" name="Google Shape;2179;p40"/>
          <p:cNvGrpSpPr/>
          <p:nvPr/>
        </p:nvGrpSpPr>
        <p:grpSpPr>
          <a:xfrm>
            <a:off x="7149964" y="3893816"/>
            <a:ext cx="175013" cy="27000"/>
            <a:chOff x="5662375" y="212375"/>
            <a:chExt cx="175013" cy="27000"/>
          </a:xfrm>
        </p:grpSpPr>
        <p:sp>
          <p:nvSpPr>
            <p:cNvPr id="2180" name="Google Shape;2180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83" name="Google Shape;2183;p40"/>
          <p:cNvSpPr txBox="1"/>
          <p:nvPr>
            <p:ph type="title"/>
          </p:nvPr>
        </p:nvSpPr>
        <p:spPr>
          <a:xfrm>
            <a:off x="485625" y="1111400"/>
            <a:ext cx="17988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pic>
        <p:nvPicPr>
          <p:cNvPr id="2184" name="Google Shape;2184;p40" title="Untitled Diagram.draw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64" y="149325"/>
            <a:ext cx="6470675" cy="48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1"/>
          <p:cNvSpPr txBox="1"/>
          <p:nvPr>
            <p:ph type="title"/>
          </p:nvPr>
        </p:nvSpPr>
        <p:spPr>
          <a:xfrm>
            <a:off x="2971800" y="2742761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Relational Schema</a:t>
            </a:r>
            <a:endParaRPr sz="4700"/>
          </a:p>
        </p:txBody>
      </p:sp>
      <p:sp>
        <p:nvSpPr>
          <p:cNvPr id="2190" name="Google Shape;2190;p41"/>
          <p:cNvSpPr txBox="1"/>
          <p:nvPr>
            <p:ph idx="2" type="title"/>
          </p:nvPr>
        </p:nvSpPr>
        <p:spPr>
          <a:xfrm>
            <a:off x="2971800" y="129193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